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3" r:id="rId8"/>
    <p:sldId id="260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77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2" autoAdjust="0"/>
    <p:restoredTop sz="94660"/>
  </p:normalViewPr>
  <p:slideViewPr>
    <p:cSldViewPr snapToGrid="0">
      <p:cViewPr>
        <p:scale>
          <a:sx n="70" d="100"/>
          <a:sy n="70" d="100"/>
        </p:scale>
        <p:origin x="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2011 responses on Noel-Levitz</a:t>
            </a:r>
            <a:r>
              <a:rPr lang="en-US" baseline="0" dirty="0" smtClean="0"/>
              <a:t> Survey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 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Approachable</c:v>
                </c:pt>
                <c:pt idx="1">
                  <c:v>Goal-setting</c:v>
                </c:pt>
                <c:pt idx="2">
                  <c:v>Concern</c:v>
                </c:pt>
                <c:pt idx="3">
                  <c:v>Knowledgable about programs</c:v>
                </c:pt>
                <c:pt idx="4">
                  <c:v>Transfer help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5.05</c:v>
                </c:pt>
                <c:pt idx="1">
                  <c:v>4.66</c:v>
                </c:pt>
                <c:pt idx="2">
                  <c:v>4.59</c:v>
                </c:pt>
                <c:pt idx="3">
                  <c:v>4.93</c:v>
                </c:pt>
                <c:pt idx="4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6-4D32-A24A-0992C73DD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84272"/>
        <c:axId val="47994256"/>
      </c:barChart>
      <c:catAx>
        <c:axId val="4798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256"/>
        <c:crosses val="autoZero"/>
        <c:auto val="1"/>
        <c:lblAlgn val="ctr"/>
        <c:lblOffset val="100"/>
        <c:noMultiLvlLbl val="0"/>
      </c:catAx>
      <c:valAx>
        <c:axId val="47994256"/>
        <c:scaling>
          <c:orientation val="minMax"/>
          <c:max val="6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8427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 responses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Approachable</c:v>
                </c:pt>
                <c:pt idx="1">
                  <c:v>Goal-setting</c:v>
                </c:pt>
                <c:pt idx="2">
                  <c:v>Concern</c:v>
                </c:pt>
                <c:pt idx="3">
                  <c:v>Knowledgable about programs</c:v>
                </c:pt>
                <c:pt idx="4">
                  <c:v>Transfer help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5.05</c:v>
                </c:pt>
                <c:pt idx="1">
                  <c:v>4.66</c:v>
                </c:pt>
                <c:pt idx="2">
                  <c:v>4.59</c:v>
                </c:pt>
                <c:pt idx="3">
                  <c:v>4.93</c:v>
                </c:pt>
                <c:pt idx="4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4-4E53-B1BE-E78F94E0A1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 benchmark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Approachable</c:v>
                </c:pt>
                <c:pt idx="1">
                  <c:v>Goal-setting</c:v>
                </c:pt>
                <c:pt idx="2">
                  <c:v>Concern</c:v>
                </c:pt>
                <c:pt idx="3">
                  <c:v>Knowledgable about programs</c:v>
                </c:pt>
                <c:pt idx="4">
                  <c:v>Transfer help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5.35</c:v>
                </c:pt>
                <c:pt idx="2">
                  <c:v>5.39</c:v>
                </c:pt>
                <c:pt idx="3">
                  <c:v>5.65</c:v>
                </c:pt>
                <c:pt idx="4">
                  <c:v>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A-4256-A6E6-17E0E443B4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 responses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Approachable</c:v>
                </c:pt>
                <c:pt idx="1">
                  <c:v>Goal-setting</c:v>
                </c:pt>
                <c:pt idx="2">
                  <c:v>Concern</c:v>
                </c:pt>
                <c:pt idx="3">
                  <c:v>Knowledgable about programs</c:v>
                </c:pt>
                <c:pt idx="4">
                  <c:v>Transfer help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5.57</c:v>
                </c:pt>
                <c:pt idx="1">
                  <c:v>5.37</c:v>
                </c:pt>
                <c:pt idx="2">
                  <c:v>5.42</c:v>
                </c:pt>
                <c:pt idx="3">
                  <c:v>5.75</c:v>
                </c:pt>
                <c:pt idx="4">
                  <c:v>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AA-4256-A6E6-17E0E443B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84272"/>
        <c:axId val="47994256"/>
      </c:barChart>
      <c:catAx>
        <c:axId val="4798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256"/>
        <c:crosses val="autoZero"/>
        <c:auto val="1"/>
        <c:lblAlgn val="ctr"/>
        <c:lblOffset val="100"/>
        <c:noMultiLvlLbl val="0"/>
      </c:catAx>
      <c:valAx>
        <c:axId val="47994256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8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0E3FA-BAAE-4DC7-ACD1-58528FC602D3}" type="doc">
      <dgm:prSet loTypeId="urn:microsoft.com/office/officeart/2005/8/layout/radial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13FF84-5A0F-4EA9-9270-375ACAA291C5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541E3CCA-3557-4AEC-9A8B-5688BFB5769D}" type="parTrans" cxnId="{280782B4-840D-4489-A9B1-97466FB78ACE}">
      <dgm:prSet/>
      <dgm:spPr/>
      <dgm:t>
        <a:bodyPr/>
        <a:lstStyle/>
        <a:p>
          <a:endParaRPr lang="en-US"/>
        </a:p>
      </dgm:t>
    </dgm:pt>
    <dgm:pt modelId="{F5B05612-1854-4D47-A8B9-EFA28FCCE97C}" type="sibTrans" cxnId="{280782B4-840D-4489-A9B1-97466FB78ACE}">
      <dgm:prSet/>
      <dgm:spPr/>
      <dgm:t>
        <a:bodyPr/>
        <a:lstStyle/>
        <a:p>
          <a:endParaRPr lang="en-US"/>
        </a:p>
      </dgm:t>
    </dgm:pt>
    <dgm:pt modelId="{2DEC926A-F66C-45B8-BD3A-6C407968C32E}">
      <dgm:prSet phldrT="[Text]" custT="1"/>
      <dgm:spPr/>
      <dgm:t>
        <a:bodyPr/>
        <a:lstStyle/>
        <a:p>
          <a:r>
            <a:rPr lang="en-US" sz="3200" dirty="0" smtClean="0"/>
            <a:t>Advising</a:t>
          </a:r>
          <a:endParaRPr lang="en-US" sz="1600" dirty="0"/>
        </a:p>
      </dgm:t>
    </dgm:pt>
    <dgm:pt modelId="{765D934A-0C78-4CC9-90B2-D5CB35F578BA}" type="parTrans" cxnId="{0B90E50A-774B-4199-9A83-0653C6D9C36D}">
      <dgm:prSet/>
      <dgm:spPr/>
      <dgm:t>
        <a:bodyPr/>
        <a:lstStyle/>
        <a:p>
          <a:endParaRPr lang="en-US"/>
        </a:p>
      </dgm:t>
    </dgm:pt>
    <dgm:pt modelId="{EFA21B36-0AEF-476F-8CC5-4D5ED37196D6}" type="sibTrans" cxnId="{0B90E50A-774B-4199-9A83-0653C6D9C36D}">
      <dgm:prSet/>
      <dgm:spPr/>
      <dgm:t>
        <a:bodyPr/>
        <a:lstStyle/>
        <a:p>
          <a:endParaRPr lang="en-US"/>
        </a:p>
      </dgm:t>
    </dgm:pt>
    <dgm:pt modelId="{98DF10A8-A525-46ED-9DF8-5DD3B584A6D0}">
      <dgm:prSet phldrT="[Text]" custT="1"/>
      <dgm:spPr/>
      <dgm:t>
        <a:bodyPr/>
        <a:lstStyle/>
        <a:p>
          <a:r>
            <a:rPr lang="en-US" sz="3200" dirty="0" smtClean="0"/>
            <a:t>Academic Affairs</a:t>
          </a:r>
          <a:endParaRPr lang="en-US" sz="3200" dirty="0"/>
        </a:p>
      </dgm:t>
    </dgm:pt>
    <dgm:pt modelId="{C61C734A-A157-46B4-97FF-78834DE7867A}" type="parTrans" cxnId="{9298A32B-37F9-471D-BAF2-06151F889FCC}">
      <dgm:prSet/>
      <dgm:spPr/>
      <dgm:t>
        <a:bodyPr/>
        <a:lstStyle/>
        <a:p>
          <a:endParaRPr lang="en-US"/>
        </a:p>
      </dgm:t>
    </dgm:pt>
    <dgm:pt modelId="{627D6E91-80C0-43D1-88CF-E64577F96A60}" type="sibTrans" cxnId="{9298A32B-37F9-471D-BAF2-06151F889FCC}">
      <dgm:prSet/>
      <dgm:spPr/>
      <dgm:t>
        <a:bodyPr/>
        <a:lstStyle/>
        <a:p>
          <a:endParaRPr lang="en-US"/>
        </a:p>
      </dgm:t>
    </dgm:pt>
    <dgm:pt modelId="{B944CE14-77B5-4313-BE81-7F30DED44C75}">
      <dgm:prSet phldrT="[Text]" custT="1"/>
      <dgm:spPr/>
      <dgm:t>
        <a:bodyPr/>
        <a:lstStyle/>
        <a:p>
          <a:r>
            <a:rPr lang="en-US" sz="3200" dirty="0" smtClean="0"/>
            <a:t>Enrollment Services</a:t>
          </a:r>
          <a:endParaRPr lang="en-US" sz="3200" dirty="0"/>
        </a:p>
      </dgm:t>
    </dgm:pt>
    <dgm:pt modelId="{9FFB2EC8-4C7B-4205-9162-EC4D52D27885}" type="parTrans" cxnId="{17A83960-C5E8-4DC9-A426-F6FA746780FB}">
      <dgm:prSet/>
      <dgm:spPr/>
      <dgm:t>
        <a:bodyPr/>
        <a:lstStyle/>
        <a:p>
          <a:endParaRPr lang="en-US"/>
        </a:p>
      </dgm:t>
    </dgm:pt>
    <dgm:pt modelId="{89A0AADE-2563-4D99-9CD3-0FC593DC8D3E}" type="sibTrans" cxnId="{17A83960-C5E8-4DC9-A426-F6FA746780FB}">
      <dgm:prSet/>
      <dgm:spPr/>
      <dgm:t>
        <a:bodyPr/>
        <a:lstStyle/>
        <a:p>
          <a:endParaRPr lang="en-US"/>
        </a:p>
      </dgm:t>
    </dgm:pt>
    <dgm:pt modelId="{170145B1-8AE1-451C-87E8-114BEE52C865}">
      <dgm:prSet phldrT="[Text]" custT="1"/>
      <dgm:spPr/>
      <dgm:t>
        <a:bodyPr/>
        <a:lstStyle/>
        <a:p>
          <a:r>
            <a:rPr lang="en-US" sz="3200" dirty="0" smtClean="0"/>
            <a:t>On-</a:t>
          </a:r>
        </a:p>
        <a:p>
          <a:r>
            <a:rPr lang="en-US" sz="3200" dirty="0" smtClean="0"/>
            <a:t>boarding</a:t>
          </a:r>
          <a:endParaRPr lang="en-US" sz="2800" dirty="0"/>
        </a:p>
      </dgm:t>
    </dgm:pt>
    <dgm:pt modelId="{130ECB14-E4C3-4327-B609-87A194BF4AD2}" type="parTrans" cxnId="{CD654282-DFCE-4870-A3F2-E336FCCB5231}">
      <dgm:prSet/>
      <dgm:spPr/>
      <dgm:t>
        <a:bodyPr/>
        <a:lstStyle/>
        <a:p>
          <a:endParaRPr lang="en-US"/>
        </a:p>
      </dgm:t>
    </dgm:pt>
    <dgm:pt modelId="{BCF68994-849D-41B6-A655-8C1E0F49E966}" type="sibTrans" cxnId="{CD654282-DFCE-4870-A3F2-E336FCCB5231}">
      <dgm:prSet/>
      <dgm:spPr/>
      <dgm:t>
        <a:bodyPr/>
        <a:lstStyle/>
        <a:p>
          <a:endParaRPr lang="en-US"/>
        </a:p>
      </dgm:t>
    </dgm:pt>
    <dgm:pt modelId="{43763D38-AD04-41E6-AC05-C9E37F041F0D}" type="pres">
      <dgm:prSet presAssocID="{1640E3FA-BAAE-4DC7-ACD1-58528FC602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64AC5C-0927-4250-A64B-6EA740C32C49}" type="pres">
      <dgm:prSet presAssocID="{0313FF84-5A0F-4EA9-9270-375ACAA291C5}" presName="centerShape" presStyleLbl="node0" presStyleIdx="0" presStyleCnt="1"/>
      <dgm:spPr/>
    </dgm:pt>
    <dgm:pt modelId="{953EA3CC-E3D1-453E-8EB9-BA616E71B764}" type="pres">
      <dgm:prSet presAssocID="{2DEC926A-F66C-45B8-BD3A-6C407968C32E}" presName="node" presStyleLbl="node1" presStyleIdx="0" presStyleCnt="4" custScaleX="145270">
        <dgm:presLayoutVars>
          <dgm:bulletEnabled val="1"/>
        </dgm:presLayoutVars>
      </dgm:prSet>
      <dgm:spPr/>
    </dgm:pt>
    <dgm:pt modelId="{F07377BE-4183-4D5F-A336-9B6217405FFA}" type="pres">
      <dgm:prSet presAssocID="{2DEC926A-F66C-45B8-BD3A-6C407968C32E}" presName="dummy" presStyleCnt="0"/>
      <dgm:spPr/>
    </dgm:pt>
    <dgm:pt modelId="{8731A6BE-2413-405F-9288-E2EC2A41C466}" type="pres">
      <dgm:prSet presAssocID="{EFA21B36-0AEF-476F-8CC5-4D5ED37196D6}" presName="sibTrans" presStyleLbl="sibTrans2D1" presStyleIdx="0" presStyleCnt="4"/>
      <dgm:spPr/>
    </dgm:pt>
    <dgm:pt modelId="{EAFD70FF-1551-4F87-878F-1D8B5873EA3E}" type="pres">
      <dgm:prSet presAssocID="{98DF10A8-A525-46ED-9DF8-5DD3B584A6D0}" presName="node" presStyleLbl="node1" presStyleIdx="1" presStyleCnt="4" custScaleX="157726" custRadScaleRad="157320" custRadScaleInc="-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00404-46B1-4FBC-B3EF-DBD2AFDA4036}" type="pres">
      <dgm:prSet presAssocID="{98DF10A8-A525-46ED-9DF8-5DD3B584A6D0}" presName="dummy" presStyleCnt="0"/>
      <dgm:spPr/>
    </dgm:pt>
    <dgm:pt modelId="{E27758A6-3B03-43F6-838D-DE956DEB3418}" type="pres">
      <dgm:prSet presAssocID="{627D6E91-80C0-43D1-88CF-E64577F96A60}" presName="sibTrans" presStyleLbl="sibTrans2D1" presStyleIdx="1" presStyleCnt="4"/>
      <dgm:spPr/>
    </dgm:pt>
    <dgm:pt modelId="{0E273896-D2B6-4BAE-B4B5-BF24FD7916B0}" type="pres">
      <dgm:prSet presAssocID="{B944CE14-77B5-4313-BE81-7F30DED44C75}" presName="node" presStyleLbl="node1" presStyleIdx="2" presStyleCnt="4" custScaleX="182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878EC-CB26-488E-B628-3617073A752B}" type="pres">
      <dgm:prSet presAssocID="{B944CE14-77B5-4313-BE81-7F30DED44C75}" presName="dummy" presStyleCnt="0"/>
      <dgm:spPr/>
    </dgm:pt>
    <dgm:pt modelId="{B9E5A8DA-07BD-4425-9813-6BA27057D109}" type="pres">
      <dgm:prSet presAssocID="{89A0AADE-2563-4D99-9CD3-0FC593DC8D3E}" presName="sibTrans" presStyleLbl="sibTrans2D1" presStyleIdx="2" presStyleCnt="4"/>
      <dgm:spPr/>
    </dgm:pt>
    <dgm:pt modelId="{A9BD4E03-993C-4C0A-9B12-8210A7C4872C}" type="pres">
      <dgm:prSet presAssocID="{170145B1-8AE1-451C-87E8-114BEE52C865}" presName="node" presStyleLbl="node1" presStyleIdx="3" presStyleCnt="4" custScaleX="155174" custRadScaleRad="153234" custRadScaleInc="2187">
        <dgm:presLayoutVars>
          <dgm:bulletEnabled val="1"/>
        </dgm:presLayoutVars>
      </dgm:prSet>
      <dgm:spPr/>
    </dgm:pt>
    <dgm:pt modelId="{F65B8191-191E-427C-99D5-A501737541DC}" type="pres">
      <dgm:prSet presAssocID="{170145B1-8AE1-451C-87E8-114BEE52C865}" presName="dummy" presStyleCnt="0"/>
      <dgm:spPr/>
    </dgm:pt>
    <dgm:pt modelId="{60FF52ED-CB98-40F1-A383-F4B4712BBE68}" type="pres">
      <dgm:prSet presAssocID="{BCF68994-849D-41B6-A655-8C1E0F49E966}" presName="sibTrans" presStyleLbl="sibTrans2D1" presStyleIdx="3" presStyleCnt="4"/>
      <dgm:spPr/>
    </dgm:pt>
  </dgm:ptLst>
  <dgm:cxnLst>
    <dgm:cxn modelId="{A57E1300-0448-4EB9-BAD9-7ABCEAF8EFBF}" type="presOf" srcId="{1640E3FA-BAAE-4DC7-ACD1-58528FC602D3}" destId="{43763D38-AD04-41E6-AC05-C9E37F041F0D}" srcOrd="0" destOrd="0" presId="urn:microsoft.com/office/officeart/2005/8/layout/radial6"/>
    <dgm:cxn modelId="{6C68F179-4F27-4AF8-91E6-2ED5DD057924}" type="presOf" srcId="{627D6E91-80C0-43D1-88CF-E64577F96A60}" destId="{E27758A6-3B03-43F6-838D-DE956DEB3418}" srcOrd="0" destOrd="0" presId="urn:microsoft.com/office/officeart/2005/8/layout/radial6"/>
    <dgm:cxn modelId="{CD654282-DFCE-4870-A3F2-E336FCCB5231}" srcId="{0313FF84-5A0F-4EA9-9270-375ACAA291C5}" destId="{170145B1-8AE1-451C-87E8-114BEE52C865}" srcOrd="3" destOrd="0" parTransId="{130ECB14-E4C3-4327-B609-87A194BF4AD2}" sibTransId="{BCF68994-849D-41B6-A655-8C1E0F49E966}"/>
    <dgm:cxn modelId="{51B8A9D8-33B9-493D-AAE0-9E74D8494378}" type="presOf" srcId="{EFA21B36-0AEF-476F-8CC5-4D5ED37196D6}" destId="{8731A6BE-2413-405F-9288-E2EC2A41C466}" srcOrd="0" destOrd="0" presId="urn:microsoft.com/office/officeart/2005/8/layout/radial6"/>
    <dgm:cxn modelId="{1BA44186-2B52-4EA8-8363-75E3812DDC0C}" type="presOf" srcId="{2DEC926A-F66C-45B8-BD3A-6C407968C32E}" destId="{953EA3CC-E3D1-453E-8EB9-BA616E71B764}" srcOrd="0" destOrd="0" presId="urn:microsoft.com/office/officeart/2005/8/layout/radial6"/>
    <dgm:cxn modelId="{280782B4-840D-4489-A9B1-97466FB78ACE}" srcId="{1640E3FA-BAAE-4DC7-ACD1-58528FC602D3}" destId="{0313FF84-5A0F-4EA9-9270-375ACAA291C5}" srcOrd="0" destOrd="0" parTransId="{541E3CCA-3557-4AEC-9A8B-5688BFB5769D}" sibTransId="{F5B05612-1854-4D47-A8B9-EFA28FCCE97C}"/>
    <dgm:cxn modelId="{9298A32B-37F9-471D-BAF2-06151F889FCC}" srcId="{0313FF84-5A0F-4EA9-9270-375ACAA291C5}" destId="{98DF10A8-A525-46ED-9DF8-5DD3B584A6D0}" srcOrd="1" destOrd="0" parTransId="{C61C734A-A157-46B4-97FF-78834DE7867A}" sibTransId="{627D6E91-80C0-43D1-88CF-E64577F96A60}"/>
    <dgm:cxn modelId="{F653F729-9ACA-4A70-AC55-6747295DA5F1}" type="presOf" srcId="{89A0AADE-2563-4D99-9CD3-0FC593DC8D3E}" destId="{B9E5A8DA-07BD-4425-9813-6BA27057D109}" srcOrd="0" destOrd="0" presId="urn:microsoft.com/office/officeart/2005/8/layout/radial6"/>
    <dgm:cxn modelId="{727774D6-894F-42F4-B748-7AE41415E3C6}" type="presOf" srcId="{98DF10A8-A525-46ED-9DF8-5DD3B584A6D0}" destId="{EAFD70FF-1551-4F87-878F-1D8B5873EA3E}" srcOrd="0" destOrd="0" presId="urn:microsoft.com/office/officeart/2005/8/layout/radial6"/>
    <dgm:cxn modelId="{B4573DCC-F927-4514-A54B-5F4B843564BF}" type="presOf" srcId="{170145B1-8AE1-451C-87E8-114BEE52C865}" destId="{A9BD4E03-993C-4C0A-9B12-8210A7C4872C}" srcOrd="0" destOrd="0" presId="urn:microsoft.com/office/officeart/2005/8/layout/radial6"/>
    <dgm:cxn modelId="{7B5F6817-0BEF-4C4F-A77A-34BB0BB9F4F7}" type="presOf" srcId="{B944CE14-77B5-4313-BE81-7F30DED44C75}" destId="{0E273896-D2B6-4BAE-B4B5-BF24FD7916B0}" srcOrd="0" destOrd="0" presId="urn:microsoft.com/office/officeart/2005/8/layout/radial6"/>
    <dgm:cxn modelId="{A85B0B55-FC78-420A-B19C-F62FD0454DC1}" type="presOf" srcId="{0313FF84-5A0F-4EA9-9270-375ACAA291C5}" destId="{2664AC5C-0927-4250-A64B-6EA740C32C49}" srcOrd="0" destOrd="0" presId="urn:microsoft.com/office/officeart/2005/8/layout/radial6"/>
    <dgm:cxn modelId="{17A83960-C5E8-4DC9-A426-F6FA746780FB}" srcId="{0313FF84-5A0F-4EA9-9270-375ACAA291C5}" destId="{B944CE14-77B5-4313-BE81-7F30DED44C75}" srcOrd="2" destOrd="0" parTransId="{9FFB2EC8-4C7B-4205-9162-EC4D52D27885}" sibTransId="{89A0AADE-2563-4D99-9CD3-0FC593DC8D3E}"/>
    <dgm:cxn modelId="{0B90E50A-774B-4199-9A83-0653C6D9C36D}" srcId="{0313FF84-5A0F-4EA9-9270-375ACAA291C5}" destId="{2DEC926A-F66C-45B8-BD3A-6C407968C32E}" srcOrd="0" destOrd="0" parTransId="{765D934A-0C78-4CC9-90B2-D5CB35F578BA}" sibTransId="{EFA21B36-0AEF-476F-8CC5-4D5ED37196D6}"/>
    <dgm:cxn modelId="{BECE10D2-42A2-4EA7-B588-CC9456F9EE8C}" type="presOf" srcId="{BCF68994-849D-41B6-A655-8C1E0F49E966}" destId="{60FF52ED-CB98-40F1-A383-F4B4712BBE68}" srcOrd="0" destOrd="0" presId="urn:microsoft.com/office/officeart/2005/8/layout/radial6"/>
    <dgm:cxn modelId="{82A04DA5-C060-4C89-88CF-AAA1AB32CC60}" type="presParOf" srcId="{43763D38-AD04-41E6-AC05-C9E37F041F0D}" destId="{2664AC5C-0927-4250-A64B-6EA740C32C49}" srcOrd="0" destOrd="0" presId="urn:microsoft.com/office/officeart/2005/8/layout/radial6"/>
    <dgm:cxn modelId="{E45A5B7E-32C0-4247-9575-5CA284ABF19B}" type="presParOf" srcId="{43763D38-AD04-41E6-AC05-C9E37F041F0D}" destId="{953EA3CC-E3D1-453E-8EB9-BA616E71B764}" srcOrd="1" destOrd="0" presId="urn:microsoft.com/office/officeart/2005/8/layout/radial6"/>
    <dgm:cxn modelId="{96525BA7-9C9F-4492-B5B0-B1687A649A2C}" type="presParOf" srcId="{43763D38-AD04-41E6-AC05-C9E37F041F0D}" destId="{F07377BE-4183-4D5F-A336-9B6217405FFA}" srcOrd="2" destOrd="0" presId="urn:microsoft.com/office/officeart/2005/8/layout/radial6"/>
    <dgm:cxn modelId="{469DDE34-AF97-4D0E-BD6B-A8DBAA287B4C}" type="presParOf" srcId="{43763D38-AD04-41E6-AC05-C9E37F041F0D}" destId="{8731A6BE-2413-405F-9288-E2EC2A41C466}" srcOrd="3" destOrd="0" presId="urn:microsoft.com/office/officeart/2005/8/layout/radial6"/>
    <dgm:cxn modelId="{1A5A7B5A-5C46-4E2A-927B-F77FEC972150}" type="presParOf" srcId="{43763D38-AD04-41E6-AC05-C9E37F041F0D}" destId="{EAFD70FF-1551-4F87-878F-1D8B5873EA3E}" srcOrd="4" destOrd="0" presId="urn:microsoft.com/office/officeart/2005/8/layout/radial6"/>
    <dgm:cxn modelId="{98E153EE-3532-4820-8E03-8139CDF8D9C6}" type="presParOf" srcId="{43763D38-AD04-41E6-AC05-C9E37F041F0D}" destId="{1B500404-46B1-4FBC-B3EF-DBD2AFDA4036}" srcOrd="5" destOrd="0" presId="urn:microsoft.com/office/officeart/2005/8/layout/radial6"/>
    <dgm:cxn modelId="{763D522F-76D8-459B-96A6-C08239427732}" type="presParOf" srcId="{43763D38-AD04-41E6-AC05-C9E37F041F0D}" destId="{E27758A6-3B03-43F6-838D-DE956DEB3418}" srcOrd="6" destOrd="0" presId="urn:microsoft.com/office/officeart/2005/8/layout/radial6"/>
    <dgm:cxn modelId="{2CB7CA0C-EEF4-4F87-8495-AC5A4692B28A}" type="presParOf" srcId="{43763D38-AD04-41E6-AC05-C9E37F041F0D}" destId="{0E273896-D2B6-4BAE-B4B5-BF24FD7916B0}" srcOrd="7" destOrd="0" presId="urn:microsoft.com/office/officeart/2005/8/layout/radial6"/>
    <dgm:cxn modelId="{F226B607-8375-46BD-BC84-3E9B6417198C}" type="presParOf" srcId="{43763D38-AD04-41E6-AC05-C9E37F041F0D}" destId="{034878EC-CB26-488E-B628-3617073A752B}" srcOrd="8" destOrd="0" presId="urn:microsoft.com/office/officeart/2005/8/layout/radial6"/>
    <dgm:cxn modelId="{7F20822D-D630-4661-8E31-FBC12F1164EF}" type="presParOf" srcId="{43763D38-AD04-41E6-AC05-C9E37F041F0D}" destId="{B9E5A8DA-07BD-4425-9813-6BA27057D109}" srcOrd="9" destOrd="0" presId="urn:microsoft.com/office/officeart/2005/8/layout/radial6"/>
    <dgm:cxn modelId="{265DE6BA-01DE-4200-A40B-4073E72287EC}" type="presParOf" srcId="{43763D38-AD04-41E6-AC05-C9E37F041F0D}" destId="{A9BD4E03-993C-4C0A-9B12-8210A7C4872C}" srcOrd="10" destOrd="0" presId="urn:microsoft.com/office/officeart/2005/8/layout/radial6"/>
    <dgm:cxn modelId="{9BDBF8A7-F3CA-4566-8DF4-9B6C1514D88D}" type="presParOf" srcId="{43763D38-AD04-41E6-AC05-C9E37F041F0D}" destId="{F65B8191-191E-427C-99D5-A501737541DC}" srcOrd="11" destOrd="0" presId="urn:microsoft.com/office/officeart/2005/8/layout/radial6"/>
    <dgm:cxn modelId="{98AD4CF1-3B6C-4619-9811-AEC3AD538823}" type="presParOf" srcId="{43763D38-AD04-41E6-AC05-C9E37F041F0D}" destId="{60FF52ED-CB98-40F1-A383-F4B4712BBE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A9F35-9926-4746-BFEA-3537DF57B46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B462C-1D27-430B-8FBB-1EB3EC37F549}">
      <dgm:prSet phldrT="[Text]"/>
      <dgm:spPr/>
      <dgm:t>
        <a:bodyPr/>
        <a:lstStyle/>
        <a:p>
          <a:r>
            <a:rPr lang="en-US" dirty="0" smtClean="0"/>
            <a:t>Increase retention? </a:t>
          </a:r>
          <a:endParaRPr lang="en-US" dirty="0"/>
        </a:p>
      </dgm:t>
    </dgm:pt>
    <dgm:pt modelId="{A2F87ACB-0222-4F47-9834-5FEFB0BB4920}" type="parTrans" cxnId="{5A34FB9D-093C-4BC6-B115-E7BA31E48FDB}">
      <dgm:prSet/>
      <dgm:spPr/>
      <dgm:t>
        <a:bodyPr/>
        <a:lstStyle/>
        <a:p>
          <a:endParaRPr lang="en-US"/>
        </a:p>
      </dgm:t>
    </dgm:pt>
    <dgm:pt modelId="{73A6F037-D43E-47A6-B10B-488B0C1C2751}" type="sibTrans" cxnId="{5A34FB9D-093C-4BC6-B115-E7BA31E48FDB}">
      <dgm:prSet/>
      <dgm:spPr/>
      <dgm:t>
        <a:bodyPr/>
        <a:lstStyle/>
        <a:p>
          <a:r>
            <a:rPr lang="en-US" dirty="0" smtClean="0"/>
            <a:t>Increase # of credits taken each semester?</a:t>
          </a:r>
          <a:endParaRPr lang="en-US" dirty="0"/>
        </a:p>
      </dgm:t>
    </dgm:pt>
    <dgm:pt modelId="{97A7EE9A-705D-45A7-BCEE-A8DE9C0363CC}">
      <dgm:prSet phldrT="[Text]"/>
      <dgm:spPr/>
      <dgm:t>
        <a:bodyPr/>
        <a:lstStyle/>
        <a:p>
          <a:r>
            <a:rPr lang="en-US" dirty="0" smtClean="0"/>
            <a:t>Increase graduation rates? </a:t>
          </a:r>
          <a:endParaRPr lang="en-US" dirty="0"/>
        </a:p>
      </dgm:t>
    </dgm:pt>
    <dgm:pt modelId="{7E51FE52-FC01-47C5-97E5-F80939A4B13C}" type="parTrans" cxnId="{26143B5F-1B55-4150-A28B-00EF550B93D8}">
      <dgm:prSet/>
      <dgm:spPr/>
      <dgm:t>
        <a:bodyPr/>
        <a:lstStyle/>
        <a:p>
          <a:endParaRPr lang="en-US"/>
        </a:p>
      </dgm:t>
    </dgm:pt>
    <dgm:pt modelId="{DD5FE22E-8075-4406-919C-0FFABF83B8C1}" type="sibTrans" cxnId="{26143B5F-1B55-4150-A28B-00EF550B93D8}">
      <dgm:prSet/>
      <dgm:spPr/>
      <dgm:t>
        <a:bodyPr/>
        <a:lstStyle/>
        <a:p>
          <a:endParaRPr lang="en-US"/>
        </a:p>
      </dgm:t>
    </dgm:pt>
    <dgm:pt modelId="{06F5BAB7-1B74-4FD5-83E8-810336B0B7B5}">
      <dgm:prSet phldrT="[Text]"/>
      <dgm:spPr/>
      <dgm:t>
        <a:bodyPr/>
        <a:lstStyle/>
        <a:p>
          <a:r>
            <a:rPr lang="en-US" dirty="0" smtClean="0"/>
            <a:t>Decrease D/W/Fs? </a:t>
          </a:r>
          <a:endParaRPr lang="en-US" dirty="0"/>
        </a:p>
      </dgm:t>
    </dgm:pt>
    <dgm:pt modelId="{2D2DE52D-8562-4D13-BC16-E6F747ED6FD3}" type="parTrans" cxnId="{13E75559-AB0D-4052-9575-C73323588799}">
      <dgm:prSet/>
      <dgm:spPr/>
      <dgm:t>
        <a:bodyPr/>
        <a:lstStyle/>
        <a:p>
          <a:endParaRPr lang="en-US"/>
        </a:p>
      </dgm:t>
    </dgm:pt>
    <dgm:pt modelId="{04E539C5-5701-402E-806E-2CF9435AE08E}" type="sibTrans" cxnId="{13E75559-AB0D-4052-9575-C73323588799}">
      <dgm:prSet/>
      <dgm:spPr/>
      <dgm:t>
        <a:bodyPr/>
        <a:lstStyle/>
        <a:p>
          <a:r>
            <a:rPr lang="en-US" dirty="0" smtClean="0"/>
            <a:t>Increase FAFSA completion rates?</a:t>
          </a:r>
          <a:endParaRPr lang="en-US" dirty="0"/>
        </a:p>
      </dgm:t>
    </dgm:pt>
    <dgm:pt modelId="{3C659B0E-D37F-47F8-AD1B-382ECD9381E8}">
      <dgm:prSet phldrT="[Text]"/>
      <dgm:spPr/>
      <dgm:t>
        <a:bodyPr/>
        <a:lstStyle/>
        <a:p>
          <a:r>
            <a:rPr lang="en-US" dirty="0" smtClean="0"/>
            <a:t>Improve transfer process? </a:t>
          </a:r>
          <a:endParaRPr lang="en-US" dirty="0"/>
        </a:p>
      </dgm:t>
    </dgm:pt>
    <dgm:pt modelId="{93D496B2-E492-4BBF-BAFE-FBAACE40785B}" type="parTrans" cxnId="{1C5717A1-A35F-4619-A3EA-49C231B9DE12}">
      <dgm:prSet/>
      <dgm:spPr/>
      <dgm:t>
        <a:bodyPr/>
        <a:lstStyle/>
        <a:p>
          <a:endParaRPr lang="en-US"/>
        </a:p>
      </dgm:t>
    </dgm:pt>
    <dgm:pt modelId="{507648BC-CF6F-4F61-B254-D5836101384F}" type="sibTrans" cxnId="{1C5717A1-A35F-4619-A3EA-49C231B9DE12}">
      <dgm:prSet/>
      <dgm:spPr/>
      <dgm:t>
        <a:bodyPr/>
        <a:lstStyle/>
        <a:p>
          <a:endParaRPr lang="en-US"/>
        </a:p>
      </dgm:t>
    </dgm:pt>
    <dgm:pt modelId="{4A47EC51-BFBB-40C3-9AC9-20415E41CE60}">
      <dgm:prSet phldrT="[Text]"/>
      <dgm:spPr/>
      <dgm:t>
        <a:bodyPr/>
        <a:lstStyle/>
        <a:p>
          <a:r>
            <a:rPr lang="en-US" dirty="0" smtClean="0"/>
            <a:t>Decrease changes of major? </a:t>
          </a:r>
          <a:endParaRPr lang="en-US" dirty="0"/>
        </a:p>
      </dgm:t>
    </dgm:pt>
    <dgm:pt modelId="{5562C70D-34D3-4F21-A720-F82BD966017D}" type="parTrans" cxnId="{F89CB912-E764-454C-B514-7CABAA04A4A5}">
      <dgm:prSet/>
      <dgm:spPr/>
      <dgm:t>
        <a:bodyPr/>
        <a:lstStyle/>
        <a:p>
          <a:endParaRPr lang="en-US"/>
        </a:p>
      </dgm:t>
    </dgm:pt>
    <dgm:pt modelId="{13400F0E-5878-4693-9246-2794260331BB}" type="sibTrans" cxnId="{F89CB912-E764-454C-B514-7CABAA04A4A5}">
      <dgm:prSet/>
      <dgm:spPr/>
      <dgm:t>
        <a:bodyPr/>
        <a:lstStyle/>
        <a:p>
          <a:r>
            <a:rPr lang="en-US" dirty="0" smtClean="0"/>
            <a:t>Help to resolve basic needs? </a:t>
          </a:r>
          <a:endParaRPr lang="en-US" dirty="0"/>
        </a:p>
      </dgm:t>
    </dgm:pt>
    <dgm:pt modelId="{C2C654B2-3FEE-441B-88E0-E3AEABFBDC33}">
      <dgm:prSet phldrT="[Text]"/>
      <dgm:spPr/>
      <dgm:t>
        <a:bodyPr/>
        <a:lstStyle/>
        <a:p>
          <a:r>
            <a:rPr lang="en-US" dirty="0" smtClean="0"/>
            <a:t>Decrease # of credits upon graduation? </a:t>
          </a:r>
          <a:endParaRPr lang="en-US" dirty="0"/>
        </a:p>
      </dgm:t>
    </dgm:pt>
    <dgm:pt modelId="{9BB9B1DA-9DCF-4F90-A99B-82668EC6ED46}" type="parTrans" cxnId="{0BE6010C-6C1A-4716-ACE7-A05AE9A0DA25}">
      <dgm:prSet/>
      <dgm:spPr/>
      <dgm:t>
        <a:bodyPr/>
        <a:lstStyle/>
        <a:p>
          <a:endParaRPr lang="en-US"/>
        </a:p>
      </dgm:t>
    </dgm:pt>
    <dgm:pt modelId="{876BAEC9-BDEF-419F-82CD-6D599490432E}" type="sibTrans" cxnId="{0BE6010C-6C1A-4716-ACE7-A05AE9A0DA25}">
      <dgm:prSet/>
      <dgm:spPr/>
      <dgm:t>
        <a:bodyPr/>
        <a:lstStyle/>
        <a:p>
          <a:endParaRPr lang="en-US"/>
        </a:p>
      </dgm:t>
    </dgm:pt>
    <dgm:pt modelId="{695F9F08-C291-471A-8C98-B83C0C032487}" type="pres">
      <dgm:prSet presAssocID="{2B6A9F35-9926-4746-BFEA-3537DF57B465}" presName="Name0" presStyleCnt="0">
        <dgm:presLayoutVars>
          <dgm:chMax/>
          <dgm:chPref/>
          <dgm:dir/>
          <dgm:animLvl val="lvl"/>
        </dgm:presLayoutVars>
      </dgm:prSet>
      <dgm:spPr/>
    </dgm:pt>
    <dgm:pt modelId="{A3DAA103-B866-4B07-BAD0-68B38E1307A1}" type="pres">
      <dgm:prSet presAssocID="{E7EB462C-1D27-430B-8FBB-1EB3EC37F549}" presName="composite" presStyleCnt="0"/>
      <dgm:spPr/>
    </dgm:pt>
    <dgm:pt modelId="{47FC4A92-02DB-47F6-8EC2-737DE7C32508}" type="pres">
      <dgm:prSet presAssocID="{E7EB462C-1D27-430B-8FBB-1EB3EC37F54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75CB4-37D0-4248-9EC7-6516F749BA56}" type="pres">
      <dgm:prSet presAssocID="{E7EB462C-1D27-430B-8FBB-1EB3EC37F54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C5AABF3-BC53-431E-8050-7C102F796A40}" type="pres">
      <dgm:prSet presAssocID="{E7EB462C-1D27-430B-8FBB-1EB3EC37F549}" presName="BalanceSpacing" presStyleCnt="0"/>
      <dgm:spPr/>
    </dgm:pt>
    <dgm:pt modelId="{E7B29D21-BE73-4F5E-983A-5A04DF7FC42C}" type="pres">
      <dgm:prSet presAssocID="{E7EB462C-1D27-430B-8FBB-1EB3EC37F549}" presName="BalanceSpacing1" presStyleCnt="0"/>
      <dgm:spPr/>
    </dgm:pt>
    <dgm:pt modelId="{D6F86F0A-294E-48BC-93E6-10326A290843}" type="pres">
      <dgm:prSet presAssocID="{73A6F037-D43E-47A6-B10B-488B0C1C2751}" presName="Accent1Text" presStyleLbl="node1" presStyleIdx="1" presStyleCnt="6"/>
      <dgm:spPr/>
    </dgm:pt>
    <dgm:pt modelId="{335AF5B9-3E89-401B-A33E-21E51061221D}" type="pres">
      <dgm:prSet presAssocID="{73A6F037-D43E-47A6-B10B-488B0C1C2751}" presName="spaceBetweenRectangles" presStyleCnt="0"/>
      <dgm:spPr/>
    </dgm:pt>
    <dgm:pt modelId="{C82A19C6-24DD-4167-8530-50834482A8D6}" type="pres">
      <dgm:prSet presAssocID="{06F5BAB7-1B74-4FD5-83E8-810336B0B7B5}" presName="composite" presStyleCnt="0"/>
      <dgm:spPr/>
    </dgm:pt>
    <dgm:pt modelId="{E33AEC28-48DA-4969-BA1E-E6A5261CB6F9}" type="pres">
      <dgm:prSet presAssocID="{06F5BAB7-1B74-4FD5-83E8-810336B0B7B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46E35-0097-4E46-960A-E0DB0292FF04}" type="pres">
      <dgm:prSet presAssocID="{06F5BAB7-1B74-4FD5-83E8-810336B0B7B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A1DE799-5033-43E8-99EC-3DC1388D92A4}" type="pres">
      <dgm:prSet presAssocID="{06F5BAB7-1B74-4FD5-83E8-810336B0B7B5}" presName="BalanceSpacing" presStyleCnt="0"/>
      <dgm:spPr/>
    </dgm:pt>
    <dgm:pt modelId="{061E903F-5BF2-4B95-9175-803AE4425527}" type="pres">
      <dgm:prSet presAssocID="{06F5BAB7-1B74-4FD5-83E8-810336B0B7B5}" presName="BalanceSpacing1" presStyleCnt="0"/>
      <dgm:spPr/>
    </dgm:pt>
    <dgm:pt modelId="{06ABDA45-28B9-439A-AF04-33513E334B29}" type="pres">
      <dgm:prSet presAssocID="{04E539C5-5701-402E-806E-2CF9435AE08E}" presName="Accent1Text" presStyleLbl="node1" presStyleIdx="3" presStyleCnt="6"/>
      <dgm:spPr/>
      <dgm:t>
        <a:bodyPr/>
        <a:lstStyle/>
        <a:p>
          <a:endParaRPr lang="en-US"/>
        </a:p>
      </dgm:t>
    </dgm:pt>
    <dgm:pt modelId="{7577A0BE-F8C0-4240-889F-1EDFAE36C2FD}" type="pres">
      <dgm:prSet presAssocID="{04E539C5-5701-402E-806E-2CF9435AE08E}" presName="spaceBetweenRectangles" presStyleCnt="0"/>
      <dgm:spPr/>
    </dgm:pt>
    <dgm:pt modelId="{6922E9A4-48CE-4B11-9ADF-0FB6ED77293B}" type="pres">
      <dgm:prSet presAssocID="{4A47EC51-BFBB-40C3-9AC9-20415E41CE60}" presName="composite" presStyleCnt="0"/>
      <dgm:spPr/>
    </dgm:pt>
    <dgm:pt modelId="{6ACE5D92-D0F8-42BE-83D9-2358C2C1D156}" type="pres">
      <dgm:prSet presAssocID="{4A47EC51-BFBB-40C3-9AC9-20415E41CE6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51B69-F92F-4339-9194-284FBEA0B25C}" type="pres">
      <dgm:prSet presAssocID="{4A47EC51-BFBB-40C3-9AC9-20415E41CE6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D6593-38A3-4340-A04A-2A039E516970}" type="pres">
      <dgm:prSet presAssocID="{4A47EC51-BFBB-40C3-9AC9-20415E41CE60}" presName="BalanceSpacing" presStyleCnt="0"/>
      <dgm:spPr/>
    </dgm:pt>
    <dgm:pt modelId="{8E6C6881-2CE5-49E9-A492-9ACDDD69B62E}" type="pres">
      <dgm:prSet presAssocID="{4A47EC51-BFBB-40C3-9AC9-20415E41CE60}" presName="BalanceSpacing1" presStyleCnt="0"/>
      <dgm:spPr/>
    </dgm:pt>
    <dgm:pt modelId="{3D2C61DC-72A1-43C5-877C-3E616E958E4E}" type="pres">
      <dgm:prSet presAssocID="{13400F0E-5878-4693-9246-2794260331BB}" presName="Accent1Text" presStyleLbl="node1" presStyleIdx="5" presStyleCnt="6"/>
      <dgm:spPr/>
    </dgm:pt>
  </dgm:ptLst>
  <dgm:cxnLst>
    <dgm:cxn modelId="{5A34FB9D-093C-4BC6-B115-E7BA31E48FDB}" srcId="{2B6A9F35-9926-4746-BFEA-3537DF57B465}" destId="{E7EB462C-1D27-430B-8FBB-1EB3EC37F549}" srcOrd="0" destOrd="0" parTransId="{A2F87ACB-0222-4F47-9834-5FEFB0BB4920}" sibTransId="{73A6F037-D43E-47A6-B10B-488B0C1C2751}"/>
    <dgm:cxn modelId="{26143B5F-1B55-4150-A28B-00EF550B93D8}" srcId="{E7EB462C-1D27-430B-8FBB-1EB3EC37F549}" destId="{97A7EE9A-705D-45A7-BCEE-A8DE9C0363CC}" srcOrd="0" destOrd="0" parTransId="{7E51FE52-FC01-47C5-97E5-F80939A4B13C}" sibTransId="{DD5FE22E-8075-4406-919C-0FFABF83B8C1}"/>
    <dgm:cxn modelId="{6B973AF4-4207-45E5-8F43-E8979DA97F89}" type="presOf" srcId="{E7EB462C-1D27-430B-8FBB-1EB3EC37F549}" destId="{47FC4A92-02DB-47F6-8EC2-737DE7C32508}" srcOrd="0" destOrd="0" presId="urn:microsoft.com/office/officeart/2008/layout/AlternatingHexagons"/>
    <dgm:cxn modelId="{1C5717A1-A35F-4619-A3EA-49C231B9DE12}" srcId="{06F5BAB7-1B74-4FD5-83E8-810336B0B7B5}" destId="{3C659B0E-D37F-47F8-AD1B-382ECD9381E8}" srcOrd="0" destOrd="0" parTransId="{93D496B2-E492-4BBF-BAFE-FBAACE40785B}" sibTransId="{507648BC-CF6F-4F61-B254-D5836101384F}"/>
    <dgm:cxn modelId="{BF7E4BB1-7E38-40C5-856C-E55B7EB48535}" type="presOf" srcId="{C2C654B2-3FEE-441B-88E0-E3AEABFBDC33}" destId="{DF151B69-F92F-4339-9194-284FBEA0B25C}" srcOrd="0" destOrd="0" presId="urn:microsoft.com/office/officeart/2008/layout/AlternatingHexagons"/>
    <dgm:cxn modelId="{A3206355-B1C3-4B3A-B1F3-4211D851801D}" type="presOf" srcId="{4A47EC51-BFBB-40C3-9AC9-20415E41CE60}" destId="{6ACE5D92-D0F8-42BE-83D9-2358C2C1D156}" srcOrd="0" destOrd="0" presId="urn:microsoft.com/office/officeart/2008/layout/AlternatingHexagons"/>
    <dgm:cxn modelId="{97E1E859-4BD5-4997-991E-2F8A20111C8E}" type="presOf" srcId="{06F5BAB7-1B74-4FD5-83E8-810336B0B7B5}" destId="{E33AEC28-48DA-4969-BA1E-E6A5261CB6F9}" srcOrd="0" destOrd="0" presId="urn:microsoft.com/office/officeart/2008/layout/AlternatingHexagons"/>
    <dgm:cxn modelId="{2349FC6B-8C7F-42E7-9EA6-14FCF16E29C7}" type="presOf" srcId="{13400F0E-5878-4693-9246-2794260331BB}" destId="{3D2C61DC-72A1-43C5-877C-3E616E958E4E}" srcOrd="0" destOrd="0" presId="urn:microsoft.com/office/officeart/2008/layout/AlternatingHexagons"/>
    <dgm:cxn modelId="{448AFD51-FF00-494D-90E0-1F159910C1F6}" type="presOf" srcId="{04E539C5-5701-402E-806E-2CF9435AE08E}" destId="{06ABDA45-28B9-439A-AF04-33513E334B29}" srcOrd="0" destOrd="0" presId="urn:microsoft.com/office/officeart/2008/layout/AlternatingHexagons"/>
    <dgm:cxn modelId="{0BE6010C-6C1A-4716-ACE7-A05AE9A0DA25}" srcId="{4A47EC51-BFBB-40C3-9AC9-20415E41CE60}" destId="{C2C654B2-3FEE-441B-88E0-E3AEABFBDC33}" srcOrd="0" destOrd="0" parTransId="{9BB9B1DA-9DCF-4F90-A99B-82668EC6ED46}" sibTransId="{876BAEC9-BDEF-419F-82CD-6D599490432E}"/>
    <dgm:cxn modelId="{9DBF293C-A3EC-4544-9561-01241AACAC70}" type="presOf" srcId="{2B6A9F35-9926-4746-BFEA-3537DF57B465}" destId="{695F9F08-C291-471A-8C98-B83C0C032487}" srcOrd="0" destOrd="0" presId="urn:microsoft.com/office/officeart/2008/layout/AlternatingHexagons"/>
    <dgm:cxn modelId="{65DBB10F-398B-4A73-8F51-A5ABE4C56F3E}" type="presOf" srcId="{73A6F037-D43E-47A6-B10B-488B0C1C2751}" destId="{D6F86F0A-294E-48BC-93E6-10326A290843}" srcOrd="0" destOrd="0" presId="urn:microsoft.com/office/officeart/2008/layout/AlternatingHexagons"/>
    <dgm:cxn modelId="{F89CB912-E764-454C-B514-7CABAA04A4A5}" srcId="{2B6A9F35-9926-4746-BFEA-3537DF57B465}" destId="{4A47EC51-BFBB-40C3-9AC9-20415E41CE60}" srcOrd="2" destOrd="0" parTransId="{5562C70D-34D3-4F21-A720-F82BD966017D}" sibTransId="{13400F0E-5878-4693-9246-2794260331BB}"/>
    <dgm:cxn modelId="{AF35FEBD-85E9-4E7B-A06D-9815A6B7A1C8}" type="presOf" srcId="{97A7EE9A-705D-45A7-BCEE-A8DE9C0363CC}" destId="{FAB75CB4-37D0-4248-9EC7-6516F749BA56}" srcOrd="0" destOrd="0" presId="urn:microsoft.com/office/officeart/2008/layout/AlternatingHexagons"/>
    <dgm:cxn modelId="{13E75559-AB0D-4052-9575-C73323588799}" srcId="{2B6A9F35-9926-4746-BFEA-3537DF57B465}" destId="{06F5BAB7-1B74-4FD5-83E8-810336B0B7B5}" srcOrd="1" destOrd="0" parTransId="{2D2DE52D-8562-4D13-BC16-E6F747ED6FD3}" sibTransId="{04E539C5-5701-402E-806E-2CF9435AE08E}"/>
    <dgm:cxn modelId="{632A7208-3985-4CCF-A4CD-27F3F295619B}" type="presOf" srcId="{3C659B0E-D37F-47F8-AD1B-382ECD9381E8}" destId="{0C846E35-0097-4E46-960A-E0DB0292FF04}" srcOrd="0" destOrd="0" presId="urn:microsoft.com/office/officeart/2008/layout/AlternatingHexagons"/>
    <dgm:cxn modelId="{1AC30E9C-8DA0-4BBD-90A0-DED508BCE39F}" type="presParOf" srcId="{695F9F08-C291-471A-8C98-B83C0C032487}" destId="{A3DAA103-B866-4B07-BAD0-68B38E1307A1}" srcOrd="0" destOrd="0" presId="urn:microsoft.com/office/officeart/2008/layout/AlternatingHexagons"/>
    <dgm:cxn modelId="{0775E995-35E8-4097-BA0E-DFC1FA177150}" type="presParOf" srcId="{A3DAA103-B866-4B07-BAD0-68B38E1307A1}" destId="{47FC4A92-02DB-47F6-8EC2-737DE7C32508}" srcOrd="0" destOrd="0" presId="urn:microsoft.com/office/officeart/2008/layout/AlternatingHexagons"/>
    <dgm:cxn modelId="{A74930E3-8248-492D-83FE-69E06ACE46D3}" type="presParOf" srcId="{A3DAA103-B866-4B07-BAD0-68B38E1307A1}" destId="{FAB75CB4-37D0-4248-9EC7-6516F749BA56}" srcOrd="1" destOrd="0" presId="urn:microsoft.com/office/officeart/2008/layout/AlternatingHexagons"/>
    <dgm:cxn modelId="{E8BE3C5C-390E-49C3-8E73-379A75DBB16B}" type="presParOf" srcId="{A3DAA103-B866-4B07-BAD0-68B38E1307A1}" destId="{FC5AABF3-BC53-431E-8050-7C102F796A40}" srcOrd="2" destOrd="0" presId="urn:microsoft.com/office/officeart/2008/layout/AlternatingHexagons"/>
    <dgm:cxn modelId="{FD85AE38-91C3-44C0-8D03-562FEA2FFDF3}" type="presParOf" srcId="{A3DAA103-B866-4B07-BAD0-68B38E1307A1}" destId="{E7B29D21-BE73-4F5E-983A-5A04DF7FC42C}" srcOrd="3" destOrd="0" presId="urn:microsoft.com/office/officeart/2008/layout/AlternatingHexagons"/>
    <dgm:cxn modelId="{6D676F0E-6D10-4966-BC60-C33018547C7E}" type="presParOf" srcId="{A3DAA103-B866-4B07-BAD0-68B38E1307A1}" destId="{D6F86F0A-294E-48BC-93E6-10326A290843}" srcOrd="4" destOrd="0" presId="urn:microsoft.com/office/officeart/2008/layout/AlternatingHexagons"/>
    <dgm:cxn modelId="{62047EAB-CC89-4CE2-B555-230DBD545462}" type="presParOf" srcId="{695F9F08-C291-471A-8C98-B83C0C032487}" destId="{335AF5B9-3E89-401B-A33E-21E51061221D}" srcOrd="1" destOrd="0" presId="urn:microsoft.com/office/officeart/2008/layout/AlternatingHexagons"/>
    <dgm:cxn modelId="{62EF896D-93D5-463A-83B6-3A58A604619D}" type="presParOf" srcId="{695F9F08-C291-471A-8C98-B83C0C032487}" destId="{C82A19C6-24DD-4167-8530-50834482A8D6}" srcOrd="2" destOrd="0" presId="urn:microsoft.com/office/officeart/2008/layout/AlternatingHexagons"/>
    <dgm:cxn modelId="{B73C5E53-A8C4-4CDC-B29E-21DCCCF190E2}" type="presParOf" srcId="{C82A19C6-24DD-4167-8530-50834482A8D6}" destId="{E33AEC28-48DA-4969-BA1E-E6A5261CB6F9}" srcOrd="0" destOrd="0" presId="urn:microsoft.com/office/officeart/2008/layout/AlternatingHexagons"/>
    <dgm:cxn modelId="{DD31ABF6-B377-4668-BE09-ED1EA4859B16}" type="presParOf" srcId="{C82A19C6-24DD-4167-8530-50834482A8D6}" destId="{0C846E35-0097-4E46-960A-E0DB0292FF04}" srcOrd="1" destOrd="0" presId="urn:microsoft.com/office/officeart/2008/layout/AlternatingHexagons"/>
    <dgm:cxn modelId="{CCFF2ABE-D838-4B2B-A188-6C15742CE5CE}" type="presParOf" srcId="{C82A19C6-24DD-4167-8530-50834482A8D6}" destId="{EA1DE799-5033-43E8-99EC-3DC1388D92A4}" srcOrd="2" destOrd="0" presId="urn:microsoft.com/office/officeart/2008/layout/AlternatingHexagons"/>
    <dgm:cxn modelId="{2BA93469-2E5D-40D1-A52E-0D4A7653B6CB}" type="presParOf" srcId="{C82A19C6-24DD-4167-8530-50834482A8D6}" destId="{061E903F-5BF2-4B95-9175-803AE4425527}" srcOrd="3" destOrd="0" presId="urn:microsoft.com/office/officeart/2008/layout/AlternatingHexagons"/>
    <dgm:cxn modelId="{3E52E68C-18C6-471E-9EE2-8CD2A664003F}" type="presParOf" srcId="{C82A19C6-24DD-4167-8530-50834482A8D6}" destId="{06ABDA45-28B9-439A-AF04-33513E334B29}" srcOrd="4" destOrd="0" presId="urn:microsoft.com/office/officeart/2008/layout/AlternatingHexagons"/>
    <dgm:cxn modelId="{4F1056D9-B841-474B-8845-A402514976F6}" type="presParOf" srcId="{695F9F08-C291-471A-8C98-B83C0C032487}" destId="{7577A0BE-F8C0-4240-889F-1EDFAE36C2FD}" srcOrd="3" destOrd="0" presId="urn:microsoft.com/office/officeart/2008/layout/AlternatingHexagons"/>
    <dgm:cxn modelId="{67B7CA8B-68E4-4736-85D0-27E2FE9C0F95}" type="presParOf" srcId="{695F9F08-C291-471A-8C98-B83C0C032487}" destId="{6922E9A4-48CE-4B11-9ADF-0FB6ED77293B}" srcOrd="4" destOrd="0" presId="urn:microsoft.com/office/officeart/2008/layout/AlternatingHexagons"/>
    <dgm:cxn modelId="{447758FF-1FE3-4EAE-A459-C20B8D2C5D3F}" type="presParOf" srcId="{6922E9A4-48CE-4B11-9ADF-0FB6ED77293B}" destId="{6ACE5D92-D0F8-42BE-83D9-2358C2C1D156}" srcOrd="0" destOrd="0" presId="urn:microsoft.com/office/officeart/2008/layout/AlternatingHexagons"/>
    <dgm:cxn modelId="{22C9B519-7069-4927-9CFA-BB43F6A86CEB}" type="presParOf" srcId="{6922E9A4-48CE-4B11-9ADF-0FB6ED77293B}" destId="{DF151B69-F92F-4339-9194-284FBEA0B25C}" srcOrd="1" destOrd="0" presId="urn:microsoft.com/office/officeart/2008/layout/AlternatingHexagons"/>
    <dgm:cxn modelId="{60EF0595-0A0A-435E-B6FA-C445C373CFA5}" type="presParOf" srcId="{6922E9A4-48CE-4B11-9ADF-0FB6ED77293B}" destId="{1FDD6593-38A3-4340-A04A-2A039E516970}" srcOrd="2" destOrd="0" presId="urn:microsoft.com/office/officeart/2008/layout/AlternatingHexagons"/>
    <dgm:cxn modelId="{FA8836CD-7753-4BB8-879B-A983607189A0}" type="presParOf" srcId="{6922E9A4-48CE-4B11-9ADF-0FB6ED77293B}" destId="{8E6C6881-2CE5-49E9-A492-9ACDDD69B62E}" srcOrd="3" destOrd="0" presId="urn:microsoft.com/office/officeart/2008/layout/AlternatingHexagons"/>
    <dgm:cxn modelId="{98AD21CF-6846-45FB-890B-9521FDDEAA2A}" type="presParOf" srcId="{6922E9A4-48CE-4B11-9ADF-0FB6ED77293B}" destId="{3D2C61DC-72A1-43C5-877C-3E616E958E4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103C9-EF8B-4BE1-9D6E-94ADB1E2B89E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75C936-ABA6-4325-8D3C-5069CCECCD5F}">
      <dgm:prSet phldrT="[Text]"/>
      <dgm:spPr/>
      <dgm:t>
        <a:bodyPr/>
        <a:lstStyle/>
        <a:p>
          <a:r>
            <a:rPr lang="en-US" dirty="0" smtClean="0"/>
            <a:t>Student Affairs</a:t>
          </a:r>
          <a:endParaRPr lang="en-US" dirty="0"/>
        </a:p>
      </dgm:t>
    </dgm:pt>
    <dgm:pt modelId="{1A1740DA-EFCC-4E33-AC26-21DA6BC9FCC5}" type="parTrans" cxnId="{B5733554-DA2D-43EE-9392-7E953B9CF447}">
      <dgm:prSet/>
      <dgm:spPr/>
      <dgm:t>
        <a:bodyPr/>
        <a:lstStyle/>
        <a:p>
          <a:endParaRPr lang="en-US"/>
        </a:p>
      </dgm:t>
    </dgm:pt>
    <dgm:pt modelId="{0C14BF85-BE3E-463C-A785-286962A90EEB}" type="sibTrans" cxnId="{B5733554-DA2D-43EE-9392-7E953B9CF447}">
      <dgm:prSet/>
      <dgm:spPr/>
      <dgm:t>
        <a:bodyPr/>
        <a:lstStyle/>
        <a:p>
          <a:endParaRPr lang="en-US"/>
        </a:p>
      </dgm:t>
    </dgm:pt>
    <dgm:pt modelId="{7C517A9F-CFC1-4F20-8FA2-FAB9326FE93C}">
      <dgm:prSet phldrT="[Text]" custT="1"/>
      <dgm:spPr/>
      <dgm:t>
        <a:bodyPr/>
        <a:lstStyle/>
        <a:p>
          <a:r>
            <a:rPr lang="en-US" sz="2000" dirty="0" smtClean="0"/>
            <a:t>Dean of Student Affairs</a:t>
          </a:r>
          <a:endParaRPr lang="en-US" sz="2000" dirty="0"/>
        </a:p>
      </dgm:t>
    </dgm:pt>
    <dgm:pt modelId="{9A641287-47C4-40BD-9DF1-E12A998EF909}" type="parTrans" cxnId="{C28F3B59-1885-4B2D-A639-D948C6163234}">
      <dgm:prSet/>
      <dgm:spPr/>
      <dgm:t>
        <a:bodyPr/>
        <a:lstStyle/>
        <a:p>
          <a:endParaRPr lang="en-US"/>
        </a:p>
      </dgm:t>
    </dgm:pt>
    <dgm:pt modelId="{972726C8-0873-4949-9A8F-153AA016D3AB}" type="sibTrans" cxnId="{C28F3B59-1885-4B2D-A639-D948C6163234}">
      <dgm:prSet/>
      <dgm:spPr/>
      <dgm:t>
        <a:bodyPr/>
        <a:lstStyle/>
        <a:p>
          <a:endParaRPr lang="en-US"/>
        </a:p>
      </dgm:t>
    </dgm:pt>
    <dgm:pt modelId="{220D7CB5-A6D3-44A6-A432-C658964F829C}">
      <dgm:prSet phldrT="[Text]" custT="1"/>
      <dgm:spPr/>
      <dgm:t>
        <a:bodyPr/>
        <a:lstStyle/>
        <a:p>
          <a:r>
            <a:rPr lang="en-US" sz="2000" dirty="0" smtClean="0"/>
            <a:t>Advising</a:t>
          </a:r>
          <a:endParaRPr lang="en-US" sz="2000" dirty="0"/>
        </a:p>
      </dgm:t>
    </dgm:pt>
    <dgm:pt modelId="{DF68836E-8010-4134-A891-DA911118312B}" type="parTrans" cxnId="{0B2C581A-3F95-417C-86EE-8B76495EDEA5}">
      <dgm:prSet/>
      <dgm:spPr/>
      <dgm:t>
        <a:bodyPr/>
        <a:lstStyle/>
        <a:p>
          <a:endParaRPr lang="en-US"/>
        </a:p>
      </dgm:t>
    </dgm:pt>
    <dgm:pt modelId="{A236BD3B-0C28-4D89-BA03-55FCB29C596D}" type="sibTrans" cxnId="{0B2C581A-3F95-417C-86EE-8B76495EDEA5}">
      <dgm:prSet/>
      <dgm:spPr/>
      <dgm:t>
        <a:bodyPr/>
        <a:lstStyle/>
        <a:p>
          <a:endParaRPr lang="en-US"/>
        </a:p>
      </dgm:t>
    </dgm:pt>
    <dgm:pt modelId="{9A04D5C7-C14B-4CF1-958D-4EC7B38D08D0}">
      <dgm:prSet phldrT="[Text]"/>
      <dgm:spPr/>
      <dgm:t>
        <a:bodyPr/>
        <a:lstStyle/>
        <a:p>
          <a:r>
            <a:rPr lang="en-US" dirty="0" smtClean="0"/>
            <a:t>IT</a:t>
          </a:r>
          <a:endParaRPr lang="en-US" dirty="0"/>
        </a:p>
      </dgm:t>
    </dgm:pt>
    <dgm:pt modelId="{F9C1B800-27C9-4D1A-B6F6-01C802CC893E}" type="parTrans" cxnId="{F87C43DC-A735-453F-B3AA-D263756B8514}">
      <dgm:prSet/>
      <dgm:spPr/>
      <dgm:t>
        <a:bodyPr/>
        <a:lstStyle/>
        <a:p>
          <a:endParaRPr lang="en-US"/>
        </a:p>
      </dgm:t>
    </dgm:pt>
    <dgm:pt modelId="{4B7A6FD6-2382-4A02-A3FE-E929DBA0F9EF}" type="sibTrans" cxnId="{F87C43DC-A735-453F-B3AA-D263756B8514}">
      <dgm:prSet/>
      <dgm:spPr/>
      <dgm:t>
        <a:bodyPr/>
        <a:lstStyle/>
        <a:p>
          <a:endParaRPr lang="en-US"/>
        </a:p>
      </dgm:t>
    </dgm:pt>
    <dgm:pt modelId="{045F458E-3642-4785-92B6-D2C54BEF2545}">
      <dgm:prSet phldrT="[Text]" custT="1"/>
      <dgm:spPr/>
      <dgm:t>
        <a:bodyPr/>
        <a:lstStyle/>
        <a:p>
          <a:r>
            <a:rPr lang="en-US" sz="2000" dirty="0" smtClean="0"/>
            <a:t>Executive Directors</a:t>
          </a:r>
          <a:endParaRPr lang="en-US" sz="2000" dirty="0"/>
        </a:p>
      </dgm:t>
    </dgm:pt>
    <dgm:pt modelId="{BF0F7DE3-CFD1-4CFD-B758-70689FE33454}" type="parTrans" cxnId="{84614660-BCC1-46B2-BA1E-4E1600A2ADA7}">
      <dgm:prSet/>
      <dgm:spPr/>
      <dgm:t>
        <a:bodyPr/>
        <a:lstStyle/>
        <a:p>
          <a:endParaRPr lang="en-US"/>
        </a:p>
      </dgm:t>
    </dgm:pt>
    <dgm:pt modelId="{C2334E75-7875-4F7C-9467-FBD693484E11}" type="sibTrans" cxnId="{84614660-BCC1-46B2-BA1E-4E1600A2ADA7}">
      <dgm:prSet/>
      <dgm:spPr/>
      <dgm:t>
        <a:bodyPr/>
        <a:lstStyle/>
        <a:p>
          <a:endParaRPr lang="en-US"/>
        </a:p>
      </dgm:t>
    </dgm:pt>
    <dgm:pt modelId="{B6AEDE31-15B9-4854-88BB-DF2558E33C2D}">
      <dgm:prSet phldrT="[Text]" custT="1"/>
      <dgm:spPr/>
      <dgm:t>
        <a:bodyPr/>
        <a:lstStyle/>
        <a:p>
          <a:r>
            <a:rPr lang="en-US" sz="2000" dirty="0" smtClean="0"/>
            <a:t>Manager of Digital Usability</a:t>
          </a:r>
          <a:endParaRPr lang="en-US" sz="2000" dirty="0"/>
        </a:p>
      </dgm:t>
    </dgm:pt>
    <dgm:pt modelId="{DEAA1C4D-D770-4586-A350-B6A0D11659BE}" type="parTrans" cxnId="{67C12B94-A451-4DB8-ADD9-F0E6F361C65F}">
      <dgm:prSet/>
      <dgm:spPr/>
      <dgm:t>
        <a:bodyPr/>
        <a:lstStyle/>
        <a:p>
          <a:endParaRPr lang="en-US"/>
        </a:p>
      </dgm:t>
    </dgm:pt>
    <dgm:pt modelId="{39166A9A-21C3-4EA1-B584-8D0C64E3BD8C}" type="sibTrans" cxnId="{67C12B94-A451-4DB8-ADD9-F0E6F361C65F}">
      <dgm:prSet/>
      <dgm:spPr/>
      <dgm:t>
        <a:bodyPr/>
        <a:lstStyle/>
        <a:p>
          <a:endParaRPr lang="en-US"/>
        </a:p>
      </dgm:t>
    </dgm:pt>
    <dgm:pt modelId="{A951B7E4-659D-478F-A003-1C3011EEF87A}">
      <dgm:prSet phldrT="[Text]"/>
      <dgm:spPr/>
      <dgm:t>
        <a:bodyPr/>
        <a:lstStyle/>
        <a:p>
          <a:r>
            <a:rPr lang="en-US" dirty="0" smtClean="0"/>
            <a:t>Enrollment Services </a:t>
          </a:r>
          <a:endParaRPr lang="en-US" dirty="0"/>
        </a:p>
      </dgm:t>
    </dgm:pt>
    <dgm:pt modelId="{1420B7E9-0731-4CDE-9BCA-82C8D572503A}" type="parTrans" cxnId="{E72B0545-75E2-478E-9AE5-20397963A99B}">
      <dgm:prSet/>
      <dgm:spPr/>
      <dgm:t>
        <a:bodyPr/>
        <a:lstStyle/>
        <a:p>
          <a:endParaRPr lang="en-US"/>
        </a:p>
      </dgm:t>
    </dgm:pt>
    <dgm:pt modelId="{0CED2DD7-F268-435E-B96C-5B7AA3425BDD}" type="sibTrans" cxnId="{E72B0545-75E2-478E-9AE5-20397963A99B}">
      <dgm:prSet/>
      <dgm:spPr/>
      <dgm:t>
        <a:bodyPr/>
        <a:lstStyle/>
        <a:p>
          <a:endParaRPr lang="en-US"/>
        </a:p>
      </dgm:t>
    </dgm:pt>
    <dgm:pt modelId="{269D769C-CBB1-4C88-9FAB-EC77920597F2}">
      <dgm:prSet phldrT="[Text]" custT="1"/>
      <dgm:spPr/>
      <dgm:t>
        <a:bodyPr/>
        <a:lstStyle/>
        <a:p>
          <a:r>
            <a:rPr lang="en-US" sz="2000" dirty="0" smtClean="0"/>
            <a:t>Directors of Enrollment Management, Operations, Testing Center</a:t>
          </a:r>
          <a:endParaRPr lang="en-US" sz="2000" dirty="0"/>
        </a:p>
      </dgm:t>
    </dgm:pt>
    <dgm:pt modelId="{FE21A059-E6D2-4F8B-A886-7949E1C2D4B3}" type="parTrans" cxnId="{1C7F7311-D477-4097-A84B-B7363E5548E5}">
      <dgm:prSet/>
      <dgm:spPr/>
      <dgm:t>
        <a:bodyPr/>
        <a:lstStyle/>
        <a:p>
          <a:endParaRPr lang="en-US"/>
        </a:p>
      </dgm:t>
    </dgm:pt>
    <dgm:pt modelId="{2221A441-DAB0-4294-8DB4-01F246D7E4A4}" type="sibTrans" cxnId="{1C7F7311-D477-4097-A84B-B7363E5548E5}">
      <dgm:prSet/>
      <dgm:spPr/>
      <dgm:t>
        <a:bodyPr/>
        <a:lstStyle/>
        <a:p>
          <a:endParaRPr lang="en-US"/>
        </a:p>
      </dgm:t>
    </dgm:pt>
    <dgm:pt modelId="{34E015F0-A204-4BDF-A2CC-1C92D1603DAD}">
      <dgm:prSet phldrT="[Text]" custT="1"/>
      <dgm:spPr/>
      <dgm:t>
        <a:bodyPr/>
        <a:lstStyle/>
        <a:p>
          <a:r>
            <a:rPr lang="en-US" sz="2000" dirty="0" smtClean="0"/>
            <a:t>Student Life</a:t>
          </a:r>
          <a:endParaRPr lang="en-US" sz="2000" dirty="0"/>
        </a:p>
      </dgm:t>
    </dgm:pt>
    <dgm:pt modelId="{F7B9D850-367D-483A-8014-81B6A1CC6975}" type="parTrans" cxnId="{F6AB32A3-5E09-4968-B323-0A6290F0F34D}">
      <dgm:prSet/>
      <dgm:spPr/>
      <dgm:t>
        <a:bodyPr/>
        <a:lstStyle/>
        <a:p>
          <a:endParaRPr lang="en-US"/>
        </a:p>
      </dgm:t>
    </dgm:pt>
    <dgm:pt modelId="{A565DBD8-D405-4FE4-BB74-91E85BAD4747}" type="sibTrans" cxnId="{F6AB32A3-5E09-4968-B323-0A6290F0F34D}">
      <dgm:prSet/>
      <dgm:spPr/>
      <dgm:t>
        <a:bodyPr/>
        <a:lstStyle/>
        <a:p>
          <a:endParaRPr lang="en-US"/>
        </a:p>
      </dgm:t>
    </dgm:pt>
    <dgm:pt modelId="{BA770BF3-DB0A-40E6-A0E1-4664C5A1C105}">
      <dgm:prSet phldrT="[Text]" custT="1"/>
      <dgm:spPr/>
      <dgm:t>
        <a:bodyPr/>
        <a:lstStyle/>
        <a:p>
          <a:r>
            <a:rPr lang="en-US" sz="2000" dirty="0" smtClean="0"/>
            <a:t>Financial aid</a:t>
          </a:r>
          <a:endParaRPr lang="en-US" sz="2000" dirty="0"/>
        </a:p>
      </dgm:t>
    </dgm:pt>
    <dgm:pt modelId="{2BE2ED35-5E1D-49D1-840A-642931597D96}" type="parTrans" cxnId="{4728305E-96C0-4EBA-9686-6CA4E90C8B92}">
      <dgm:prSet/>
      <dgm:spPr/>
      <dgm:t>
        <a:bodyPr/>
        <a:lstStyle/>
        <a:p>
          <a:endParaRPr lang="en-US"/>
        </a:p>
      </dgm:t>
    </dgm:pt>
    <dgm:pt modelId="{7FB656FF-7A3F-483B-841C-2D33F4ABB483}" type="sibTrans" cxnId="{4728305E-96C0-4EBA-9686-6CA4E90C8B92}">
      <dgm:prSet/>
      <dgm:spPr/>
      <dgm:t>
        <a:bodyPr/>
        <a:lstStyle/>
        <a:p>
          <a:endParaRPr lang="en-US"/>
        </a:p>
      </dgm:t>
    </dgm:pt>
    <dgm:pt modelId="{226020DA-F929-4FBF-8E5C-7A76D71B20F3}">
      <dgm:prSet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D062FF21-4F68-43EA-8BF6-531C72629C10}" type="parTrans" cxnId="{D7A1DD2F-CC12-492C-968F-50FE0D6D3269}">
      <dgm:prSet/>
      <dgm:spPr/>
      <dgm:t>
        <a:bodyPr/>
        <a:lstStyle/>
        <a:p>
          <a:endParaRPr lang="en-US"/>
        </a:p>
      </dgm:t>
    </dgm:pt>
    <dgm:pt modelId="{50C151B8-9D3F-4E28-B4D6-2EDD5A5B3545}" type="sibTrans" cxnId="{D7A1DD2F-CC12-492C-968F-50FE0D6D3269}">
      <dgm:prSet/>
      <dgm:spPr/>
      <dgm:t>
        <a:bodyPr/>
        <a:lstStyle/>
        <a:p>
          <a:endParaRPr lang="en-US"/>
        </a:p>
      </dgm:t>
    </dgm:pt>
    <dgm:pt modelId="{DDC0BDE6-2D0F-4501-AF2B-28F864DF2361}">
      <dgm:prSet phldrT="[Text]" custScaleX="146150" custLinFactNeighborX="-42580" custLinFactNeighborY="8482"/>
      <dgm:spPr/>
    </dgm:pt>
    <dgm:pt modelId="{A6DEC0A0-C883-487C-8A02-A4E5DBB0FE37}" type="parTrans" cxnId="{2403A2DB-487B-4CA2-BFCD-E7694CD68C3C}">
      <dgm:prSet/>
      <dgm:spPr/>
      <dgm:t>
        <a:bodyPr/>
        <a:lstStyle/>
        <a:p>
          <a:endParaRPr lang="en-US"/>
        </a:p>
      </dgm:t>
    </dgm:pt>
    <dgm:pt modelId="{5D46FCF7-72F3-4E88-B652-C04B507524A8}" type="sibTrans" cxnId="{2403A2DB-487B-4CA2-BFCD-E7694CD68C3C}">
      <dgm:prSet/>
      <dgm:spPr/>
      <dgm:t>
        <a:bodyPr/>
        <a:lstStyle/>
        <a:p>
          <a:endParaRPr lang="en-US"/>
        </a:p>
      </dgm:t>
    </dgm:pt>
    <dgm:pt modelId="{83EDEE90-4B0A-4E58-9370-B1B54C529B46}">
      <dgm:prSet phldrT="[Text]" custScaleX="146150" custLinFactNeighborX="-42580" custLinFactNeighborY="8482"/>
      <dgm:spPr/>
    </dgm:pt>
    <dgm:pt modelId="{D527F6AA-629C-4E51-854E-577603E04281}" type="parTrans" cxnId="{D372FC1A-D8CC-4FA8-825D-479EC95DFECD}">
      <dgm:prSet/>
      <dgm:spPr/>
      <dgm:t>
        <a:bodyPr/>
        <a:lstStyle/>
        <a:p>
          <a:endParaRPr lang="en-US"/>
        </a:p>
      </dgm:t>
    </dgm:pt>
    <dgm:pt modelId="{702CB523-92B9-4DF3-9DC4-DCE11DA86969}" type="sibTrans" cxnId="{D372FC1A-D8CC-4FA8-825D-479EC95DFECD}">
      <dgm:prSet/>
      <dgm:spPr/>
      <dgm:t>
        <a:bodyPr/>
        <a:lstStyle/>
        <a:p>
          <a:endParaRPr lang="en-US"/>
        </a:p>
      </dgm:t>
    </dgm:pt>
    <dgm:pt modelId="{BF19349E-9598-4FEF-8BB1-D34AF3494B53}">
      <dgm:prSet phldrT="[Text]" custScaleX="146150" custLinFactNeighborX="-42580" custLinFactNeighborY="8482"/>
      <dgm:spPr/>
    </dgm:pt>
    <dgm:pt modelId="{BF851DDD-450D-4070-94A6-E77FF69E49FE}" type="parTrans" cxnId="{9CF2EA86-30AF-45DF-83DC-EFAB991D55F1}">
      <dgm:prSet/>
      <dgm:spPr/>
      <dgm:t>
        <a:bodyPr/>
        <a:lstStyle/>
        <a:p>
          <a:endParaRPr lang="en-US"/>
        </a:p>
      </dgm:t>
    </dgm:pt>
    <dgm:pt modelId="{88A1D283-8308-450E-A8DA-54A2DDB3CFD8}" type="sibTrans" cxnId="{9CF2EA86-30AF-45DF-83DC-EFAB991D55F1}">
      <dgm:prSet/>
      <dgm:spPr/>
      <dgm:t>
        <a:bodyPr/>
        <a:lstStyle/>
        <a:p>
          <a:endParaRPr lang="en-US"/>
        </a:p>
      </dgm:t>
    </dgm:pt>
    <dgm:pt modelId="{805A1FFD-8B24-4445-AF24-4FE76BEC99F6}">
      <dgm:prSet custT="1"/>
      <dgm:spPr/>
      <dgm:t>
        <a:bodyPr/>
        <a:lstStyle/>
        <a:p>
          <a:r>
            <a:rPr lang="en-US" sz="2000" dirty="0" smtClean="0"/>
            <a:t>Director of Marketing</a:t>
          </a:r>
          <a:endParaRPr lang="en-US" sz="2000" dirty="0"/>
        </a:p>
      </dgm:t>
    </dgm:pt>
    <dgm:pt modelId="{A24C9B88-7A83-4805-872F-30021EC4C6CE}" type="parTrans" cxnId="{2C490BAA-F2AC-4832-B569-28F2B248D880}">
      <dgm:prSet/>
      <dgm:spPr/>
      <dgm:t>
        <a:bodyPr/>
        <a:lstStyle/>
        <a:p>
          <a:endParaRPr lang="en-US"/>
        </a:p>
      </dgm:t>
    </dgm:pt>
    <dgm:pt modelId="{2661462C-8E09-4A1B-8816-60B6C4E912D6}" type="sibTrans" cxnId="{2C490BAA-F2AC-4832-B569-28F2B248D880}">
      <dgm:prSet/>
      <dgm:spPr/>
      <dgm:t>
        <a:bodyPr/>
        <a:lstStyle/>
        <a:p>
          <a:endParaRPr lang="en-US"/>
        </a:p>
      </dgm:t>
    </dgm:pt>
    <dgm:pt modelId="{1B00E7F6-7D19-4869-B569-0CB8F29B5D61}">
      <dgm:prSet custT="1"/>
      <dgm:spPr/>
      <dgm:t>
        <a:bodyPr/>
        <a:lstStyle/>
        <a:p>
          <a:r>
            <a:rPr lang="en-US" sz="2000" dirty="0" smtClean="0"/>
            <a:t>Digital Marketing Manager</a:t>
          </a:r>
          <a:endParaRPr lang="en-US" sz="2000" dirty="0"/>
        </a:p>
      </dgm:t>
    </dgm:pt>
    <dgm:pt modelId="{F580980A-F323-4402-8268-743CCE7608B1}" type="parTrans" cxnId="{F1C76CBB-163F-41A3-8A7B-F851329865FA}">
      <dgm:prSet/>
      <dgm:spPr/>
      <dgm:t>
        <a:bodyPr/>
        <a:lstStyle/>
        <a:p>
          <a:endParaRPr lang="en-US"/>
        </a:p>
      </dgm:t>
    </dgm:pt>
    <dgm:pt modelId="{780570EA-B222-4165-8BD6-83B06C559F97}" type="sibTrans" cxnId="{F1C76CBB-163F-41A3-8A7B-F851329865FA}">
      <dgm:prSet/>
      <dgm:spPr/>
      <dgm:t>
        <a:bodyPr/>
        <a:lstStyle/>
        <a:p>
          <a:endParaRPr lang="en-US"/>
        </a:p>
      </dgm:t>
    </dgm:pt>
    <dgm:pt modelId="{9130CD36-AE74-4EB5-88A0-06BB1ABD3466}" type="pres">
      <dgm:prSet presAssocID="{EBE103C9-EF8B-4BE1-9D6E-94ADB1E2B89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7142908-1A78-46EC-9EBB-4D552C8A90F4}" type="pres">
      <dgm:prSet presAssocID="{EBE103C9-EF8B-4BE1-9D6E-94ADB1E2B89E}" presName="children" presStyleCnt="0"/>
      <dgm:spPr/>
    </dgm:pt>
    <dgm:pt modelId="{5406E97F-8344-4BE1-8BE9-0A5469EA1893}" type="pres">
      <dgm:prSet presAssocID="{EBE103C9-EF8B-4BE1-9D6E-94ADB1E2B89E}" presName="child1group" presStyleCnt="0"/>
      <dgm:spPr/>
    </dgm:pt>
    <dgm:pt modelId="{6098ABAA-B467-4F90-8611-606AB5B2DDB3}" type="pres">
      <dgm:prSet presAssocID="{EBE103C9-EF8B-4BE1-9D6E-94ADB1E2B89E}" presName="child1" presStyleLbl="bgAcc1" presStyleIdx="0" presStyleCnt="4" custScaleX="146150" custLinFactNeighborX="-42580" custLinFactNeighborY="8482"/>
      <dgm:spPr/>
      <dgm:t>
        <a:bodyPr/>
        <a:lstStyle/>
        <a:p>
          <a:endParaRPr lang="en-US"/>
        </a:p>
      </dgm:t>
    </dgm:pt>
    <dgm:pt modelId="{537808B1-2192-48FF-AB3B-410EF92BC6CB}" type="pres">
      <dgm:prSet presAssocID="{EBE103C9-EF8B-4BE1-9D6E-94ADB1E2B89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D947C-FA0B-4EE0-AB9F-DF4F3F37FE1F}" type="pres">
      <dgm:prSet presAssocID="{EBE103C9-EF8B-4BE1-9D6E-94ADB1E2B89E}" presName="child2group" presStyleCnt="0"/>
      <dgm:spPr/>
    </dgm:pt>
    <dgm:pt modelId="{A3E0598C-F85F-4C5C-AC49-791DAF526BF1}" type="pres">
      <dgm:prSet presAssocID="{EBE103C9-EF8B-4BE1-9D6E-94ADB1E2B89E}" presName="child2" presStyleLbl="bgAcc1" presStyleIdx="1" presStyleCnt="4" custScaleX="186312" custLinFactNeighborX="76280" custLinFactNeighborY="8482"/>
      <dgm:spPr/>
      <dgm:t>
        <a:bodyPr/>
        <a:lstStyle/>
        <a:p>
          <a:endParaRPr lang="en-US"/>
        </a:p>
      </dgm:t>
    </dgm:pt>
    <dgm:pt modelId="{4FCB137E-FA4D-4099-BD6E-C037A1C90273}" type="pres">
      <dgm:prSet presAssocID="{EBE103C9-EF8B-4BE1-9D6E-94ADB1E2B89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F243A-3A6E-4DD7-831D-AC661CF0D0F6}" type="pres">
      <dgm:prSet presAssocID="{EBE103C9-EF8B-4BE1-9D6E-94ADB1E2B89E}" presName="child3group" presStyleCnt="0"/>
      <dgm:spPr/>
    </dgm:pt>
    <dgm:pt modelId="{526B01D6-A8D2-41EF-9BBA-34D89E2B5E32}" type="pres">
      <dgm:prSet presAssocID="{EBE103C9-EF8B-4BE1-9D6E-94ADB1E2B89E}" presName="child3" presStyleLbl="bgAcc1" presStyleIdx="2" presStyleCnt="4" custScaleX="244597" custScaleY="141843" custLinFactNeighborX="65303" custLinFactNeighborY="-24385"/>
      <dgm:spPr/>
      <dgm:t>
        <a:bodyPr/>
        <a:lstStyle/>
        <a:p>
          <a:endParaRPr lang="en-US"/>
        </a:p>
      </dgm:t>
    </dgm:pt>
    <dgm:pt modelId="{4D750703-8188-4B68-AC91-9D0D9D0B5FEB}" type="pres">
      <dgm:prSet presAssocID="{EBE103C9-EF8B-4BE1-9D6E-94ADB1E2B89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DAE6F-F575-45C6-802C-EF6D43420C49}" type="pres">
      <dgm:prSet presAssocID="{EBE103C9-EF8B-4BE1-9D6E-94ADB1E2B89E}" presName="child4group" presStyleCnt="0"/>
      <dgm:spPr/>
    </dgm:pt>
    <dgm:pt modelId="{8E54DEE7-8E74-4C17-8E18-2790387028EF}" type="pres">
      <dgm:prSet presAssocID="{EBE103C9-EF8B-4BE1-9D6E-94ADB1E2B89E}" presName="child4" presStyleLbl="bgAcc1" presStyleIdx="3" presStyleCnt="4" custScaleX="171272" custScaleY="130983" custLinFactNeighborX="-46157" custLinFactNeighborY="-15347"/>
      <dgm:spPr/>
      <dgm:t>
        <a:bodyPr/>
        <a:lstStyle/>
        <a:p>
          <a:endParaRPr lang="en-US"/>
        </a:p>
      </dgm:t>
    </dgm:pt>
    <dgm:pt modelId="{8AA762D1-C5A6-46A7-A1E6-3CA08585572F}" type="pres">
      <dgm:prSet presAssocID="{EBE103C9-EF8B-4BE1-9D6E-94ADB1E2B89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B11D-9089-44F2-A6D3-16893463B8E4}" type="pres">
      <dgm:prSet presAssocID="{EBE103C9-EF8B-4BE1-9D6E-94ADB1E2B89E}" presName="childPlaceholder" presStyleCnt="0"/>
      <dgm:spPr/>
    </dgm:pt>
    <dgm:pt modelId="{E39ED408-8D1F-4C42-9D0C-77A8D5A05B58}" type="pres">
      <dgm:prSet presAssocID="{EBE103C9-EF8B-4BE1-9D6E-94ADB1E2B89E}" presName="circle" presStyleCnt="0"/>
      <dgm:spPr/>
    </dgm:pt>
    <dgm:pt modelId="{D9DEFE93-B681-4F47-B79E-1E5335D34CA2}" type="pres">
      <dgm:prSet presAssocID="{EBE103C9-EF8B-4BE1-9D6E-94ADB1E2B89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C702A1C-B6D5-4DA2-AFEE-6CA9FB9671A6}" type="pres">
      <dgm:prSet presAssocID="{EBE103C9-EF8B-4BE1-9D6E-94ADB1E2B89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7AEAAB5-87BD-4FE9-A26C-2FA9229C7AF0}" type="pres">
      <dgm:prSet presAssocID="{EBE103C9-EF8B-4BE1-9D6E-94ADB1E2B89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7BC77A8-5864-498F-B2EB-DA8B3808907A}" type="pres">
      <dgm:prSet presAssocID="{EBE103C9-EF8B-4BE1-9D6E-94ADB1E2B89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F70A928-0716-4506-ADFE-73C75BF86376}" type="pres">
      <dgm:prSet presAssocID="{EBE103C9-EF8B-4BE1-9D6E-94ADB1E2B89E}" presName="quadrantPlaceholder" presStyleCnt="0"/>
      <dgm:spPr/>
    </dgm:pt>
    <dgm:pt modelId="{5386281B-B6BD-4B4A-8F58-8E7386BE30D0}" type="pres">
      <dgm:prSet presAssocID="{EBE103C9-EF8B-4BE1-9D6E-94ADB1E2B89E}" presName="center1" presStyleLbl="fgShp" presStyleIdx="0" presStyleCnt="2"/>
      <dgm:spPr/>
    </dgm:pt>
    <dgm:pt modelId="{690B93D4-4C8A-4E27-8723-AE651F0484CF}" type="pres">
      <dgm:prSet presAssocID="{EBE103C9-EF8B-4BE1-9D6E-94ADB1E2B89E}" presName="center2" presStyleLbl="fgShp" presStyleIdx="1" presStyleCnt="2"/>
      <dgm:spPr/>
    </dgm:pt>
  </dgm:ptLst>
  <dgm:cxnLst>
    <dgm:cxn modelId="{E72B0545-75E2-478E-9AE5-20397963A99B}" srcId="{EBE103C9-EF8B-4BE1-9D6E-94ADB1E2B89E}" destId="{A951B7E4-659D-478F-A003-1C3011EEF87A}" srcOrd="2" destOrd="0" parTransId="{1420B7E9-0731-4CDE-9BCA-82C8D572503A}" sibTransId="{0CED2DD7-F268-435E-B96C-5B7AA3425BDD}"/>
    <dgm:cxn modelId="{0E42E129-05CD-40AD-9583-97FA12248157}" type="presOf" srcId="{B6AEDE31-15B9-4854-88BB-DF2558E33C2D}" destId="{4FCB137E-FA4D-4099-BD6E-C037A1C90273}" srcOrd="1" destOrd="1" presId="urn:microsoft.com/office/officeart/2005/8/layout/cycle4"/>
    <dgm:cxn modelId="{8DB321DD-EC79-4191-9B55-7DA9A98004A8}" type="presOf" srcId="{269D769C-CBB1-4C88-9FAB-EC77920597F2}" destId="{526B01D6-A8D2-41EF-9BBA-34D89E2B5E32}" srcOrd="0" destOrd="0" presId="urn:microsoft.com/office/officeart/2005/8/layout/cycle4"/>
    <dgm:cxn modelId="{2A047D6F-E39D-4ACA-A950-09B64B9CBD72}" type="presOf" srcId="{805A1FFD-8B24-4445-AF24-4FE76BEC99F6}" destId="{8E54DEE7-8E74-4C17-8E18-2790387028EF}" srcOrd="0" destOrd="0" presId="urn:microsoft.com/office/officeart/2005/8/layout/cycle4"/>
    <dgm:cxn modelId="{2403A2DB-487B-4CA2-BFCD-E7694CD68C3C}" srcId="{EBE103C9-EF8B-4BE1-9D6E-94ADB1E2B89E}" destId="{DDC0BDE6-2D0F-4501-AF2B-28F864DF2361}" srcOrd="4" destOrd="0" parTransId="{A6DEC0A0-C883-487C-8A02-A4E5DBB0FE37}" sibTransId="{5D46FCF7-72F3-4E88-B652-C04B507524A8}"/>
    <dgm:cxn modelId="{F1C76CBB-163F-41A3-8A7B-F851329865FA}" srcId="{226020DA-F929-4FBF-8E5C-7A76D71B20F3}" destId="{1B00E7F6-7D19-4869-B569-0CB8F29B5D61}" srcOrd="1" destOrd="0" parTransId="{F580980A-F323-4402-8268-743CCE7608B1}" sibTransId="{780570EA-B222-4165-8BD6-83B06C559F97}"/>
    <dgm:cxn modelId="{900E9BFC-1FBE-485E-BB52-EA28ED0FC7B6}" type="presOf" srcId="{34E015F0-A204-4BDF-A2CC-1C92D1603DAD}" destId="{6098ABAA-B467-4F90-8611-606AB5B2DDB3}" srcOrd="0" destOrd="2" presId="urn:microsoft.com/office/officeart/2005/8/layout/cycle4"/>
    <dgm:cxn modelId="{06D14D19-BEAF-4726-84A6-63B6A934C838}" type="presOf" srcId="{226020DA-F929-4FBF-8E5C-7A76D71B20F3}" destId="{87BC77A8-5864-498F-B2EB-DA8B3808907A}" srcOrd="0" destOrd="0" presId="urn:microsoft.com/office/officeart/2005/8/layout/cycle4"/>
    <dgm:cxn modelId="{F6AB32A3-5E09-4968-B323-0A6290F0F34D}" srcId="{4E75C936-ABA6-4325-8D3C-5069CCECCD5F}" destId="{34E015F0-A204-4BDF-A2CC-1C92D1603DAD}" srcOrd="2" destOrd="0" parTransId="{F7B9D850-367D-483A-8014-81B6A1CC6975}" sibTransId="{A565DBD8-D405-4FE4-BB74-91E85BAD4747}"/>
    <dgm:cxn modelId="{1F58C639-7AED-4CE5-A9A9-AE397587861F}" type="presOf" srcId="{7C517A9F-CFC1-4F20-8FA2-FAB9326FE93C}" destId="{6098ABAA-B467-4F90-8611-606AB5B2DDB3}" srcOrd="0" destOrd="0" presId="urn:microsoft.com/office/officeart/2005/8/layout/cycle4"/>
    <dgm:cxn modelId="{FCF749BA-14AB-459F-88C5-C6EFDB1B2F6C}" type="presOf" srcId="{269D769C-CBB1-4C88-9FAB-EC77920597F2}" destId="{4D750703-8188-4B68-AC91-9D0D9D0B5FEB}" srcOrd="1" destOrd="0" presId="urn:microsoft.com/office/officeart/2005/8/layout/cycle4"/>
    <dgm:cxn modelId="{F96489B3-BF9D-44B8-9704-E33208B454CA}" type="presOf" srcId="{A951B7E4-659D-478F-A003-1C3011EEF87A}" destId="{B7AEAAB5-87BD-4FE9-A26C-2FA9229C7AF0}" srcOrd="0" destOrd="0" presId="urn:microsoft.com/office/officeart/2005/8/layout/cycle4"/>
    <dgm:cxn modelId="{84614660-BCC1-46B2-BA1E-4E1600A2ADA7}" srcId="{9A04D5C7-C14B-4CF1-958D-4EC7B38D08D0}" destId="{045F458E-3642-4785-92B6-D2C54BEF2545}" srcOrd="0" destOrd="0" parTransId="{BF0F7DE3-CFD1-4CFD-B758-70689FE33454}" sibTransId="{C2334E75-7875-4F7C-9467-FBD693484E11}"/>
    <dgm:cxn modelId="{1855818D-4262-4E0F-8E25-B4954BAE8FD4}" type="presOf" srcId="{1B00E7F6-7D19-4869-B569-0CB8F29B5D61}" destId="{8E54DEE7-8E74-4C17-8E18-2790387028EF}" srcOrd="0" destOrd="1" presId="urn:microsoft.com/office/officeart/2005/8/layout/cycle4"/>
    <dgm:cxn modelId="{0A6FE300-0D55-4AC4-9F02-2D7642BB66E8}" type="presOf" srcId="{045F458E-3642-4785-92B6-D2C54BEF2545}" destId="{A3E0598C-F85F-4C5C-AC49-791DAF526BF1}" srcOrd="0" destOrd="0" presId="urn:microsoft.com/office/officeart/2005/8/layout/cycle4"/>
    <dgm:cxn modelId="{67C12B94-A451-4DB8-ADD9-F0E6F361C65F}" srcId="{9A04D5C7-C14B-4CF1-958D-4EC7B38D08D0}" destId="{B6AEDE31-15B9-4854-88BB-DF2558E33C2D}" srcOrd="1" destOrd="0" parTransId="{DEAA1C4D-D770-4586-A350-B6A0D11659BE}" sibTransId="{39166A9A-21C3-4EA1-B584-8D0C64E3BD8C}"/>
    <dgm:cxn modelId="{56EDBA78-6919-49BF-8084-600D488240B7}" type="presOf" srcId="{4E75C936-ABA6-4325-8D3C-5069CCECCD5F}" destId="{D9DEFE93-B681-4F47-B79E-1E5335D34CA2}" srcOrd="0" destOrd="0" presId="urn:microsoft.com/office/officeart/2005/8/layout/cycle4"/>
    <dgm:cxn modelId="{39172F2A-7EA9-4E0B-A0DC-DFBB8ADDF709}" type="presOf" srcId="{045F458E-3642-4785-92B6-D2C54BEF2545}" destId="{4FCB137E-FA4D-4099-BD6E-C037A1C90273}" srcOrd="1" destOrd="0" presId="urn:microsoft.com/office/officeart/2005/8/layout/cycle4"/>
    <dgm:cxn modelId="{54F2561F-3524-44FF-9F3B-DBCD764377BC}" type="presOf" srcId="{220D7CB5-A6D3-44A6-A432-C658964F829C}" destId="{6098ABAA-B467-4F90-8611-606AB5B2DDB3}" srcOrd="0" destOrd="1" presId="urn:microsoft.com/office/officeart/2005/8/layout/cycle4"/>
    <dgm:cxn modelId="{72158625-47C3-4E51-9951-FCFD9A0F32B0}" type="presOf" srcId="{9A04D5C7-C14B-4CF1-958D-4EC7B38D08D0}" destId="{4C702A1C-B6D5-4DA2-AFEE-6CA9FB9671A6}" srcOrd="0" destOrd="0" presId="urn:microsoft.com/office/officeart/2005/8/layout/cycle4"/>
    <dgm:cxn modelId="{B7E6224B-8F86-419B-AA00-8B55222D3B7B}" type="presOf" srcId="{34E015F0-A204-4BDF-A2CC-1C92D1603DAD}" destId="{537808B1-2192-48FF-AB3B-410EF92BC6CB}" srcOrd="1" destOrd="2" presId="urn:microsoft.com/office/officeart/2005/8/layout/cycle4"/>
    <dgm:cxn modelId="{9CF2EA86-30AF-45DF-83DC-EFAB991D55F1}" srcId="{EBE103C9-EF8B-4BE1-9D6E-94ADB1E2B89E}" destId="{BF19349E-9598-4FEF-8BB1-D34AF3494B53}" srcOrd="6" destOrd="0" parTransId="{BF851DDD-450D-4070-94A6-E77FF69E49FE}" sibTransId="{88A1D283-8308-450E-A8DA-54A2DDB3CFD8}"/>
    <dgm:cxn modelId="{4F275F9E-A591-439C-9DDB-5A56CF94B1A1}" type="presOf" srcId="{1B00E7F6-7D19-4869-B569-0CB8F29B5D61}" destId="{8AA762D1-C5A6-46A7-A1E6-3CA08585572F}" srcOrd="1" destOrd="1" presId="urn:microsoft.com/office/officeart/2005/8/layout/cycle4"/>
    <dgm:cxn modelId="{D372FC1A-D8CC-4FA8-825D-479EC95DFECD}" srcId="{EBE103C9-EF8B-4BE1-9D6E-94ADB1E2B89E}" destId="{83EDEE90-4B0A-4E58-9370-B1B54C529B46}" srcOrd="5" destOrd="0" parTransId="{D527F6AA-629C-4E51-854E-577603E04281}" sibTransId="{702CB523-92B9-4DF3-9DC4-DCE11DA86969}"/>
    <dgm:cxn modelId="{0F16E951-4DE6-4B7A-B482-714A4BD8883A}" type="presOf" srcId="{B6AEDE31-15B9-4854-88BB-DF2558E33C2D}" destId="{A3E0598C-F85F-4C5C-AC49-791DAF526BF1}" srcOrd="0" destOrd="1" presId="urn:microsoft.com/office/officeart/2005/8/layout/cycle4"/>
    <dgm:cxn modelId="{4728305E-96C0-4EBA-9686-6CA4E90C8B92}" srcId="{A951B7E4-659D-478F-A003-1C3011EEF87A}" destId="{BA770BF3-DB0A-40E6-A0E1-4664C5A1C105}" srcOrd="1" destOrd="0" parTransId="{2BE2ED35-5E1D-49D1-840A-642931597D96}" sibTransId="{7FB656FF-7A3F-483B-841C-2D33F4ABB483}"/>
    <dgm:cxn modelId="{0B2C581A-3F95-417C-86EE-8B76495EDEA5}" srcId="{4E75C936-ABA6-4325-8D3C-5069CCECCD5F}" destId="{220D7CB5-A6D3-44A6-A432-C658964F829C}" srcOrd="1" destOrd="0" parTransId="{DF68836E-8010-4134-A891-DA911118312B}" sibTransId="{A236BD3B-0C28-4D89-BA03-55FCB29C596D}"/>
    <dgm:cxn modelId="{0643C384-D84D-452B-B8EF-9DF84FF94C95}" type="presOf" srcId="{220D7CB5-A6D3-44A6-A432-C658964F829C}" destId="{537808B1-2192-48FF-AB3B-410EF92BC6CB}" srcOrd="1" destOrd="1" presId="urn:microsoft.com/office/officeart/2005/8/layout/cycle4"/>
    <dgm:cxn modelId="{55B7C4D1-A4CE-4A20-88C9-8E2926E90D86}" type="presOf" srcId="{805A1FFD-8B24-4445-AF24-4FE76BEC99F6}" destId="{8AA762D1-C5A6-46A7-A1E6-3CA08585572F}" srcOrd="1" destOrd="0" presId="urn:microsoft.com/office/officeart/2005/8/layout/cycle4"/>
    <dgm:cxn modelId="{0A112223-DB1D-4B1E-BAF5-FBB9A1229BDA}" type="presOf" srcId="{EBE103C9-EF8B-4BE1-9D6E-94ADB1E2B89E}" destId="{9130CD36-AE74-4EB5-88A0-06BB1ABD3466}" srcOrd="0" destOrd="0" presId="urn:microsoft.com/office/officeart/2005/8/layout/cycle4"/>
    <dgm:cxn modelId="{D7A1DD2F-CC12-492C-968F-50FE0D6D3269}" srcId="{EBE103C9-EF8B-4BE1-9D6E-94ADB1E2B89E}" destId="{226020DA-F929-4FBF-8E5C-7A76D71B20F3}" srcOrd="3" destOrd="0" parTransId="{D062FF21-4F68-43EA-8BF6-531C72629C10}" sibTransId="{50C151B8-9D3F-4E28-B4D6-2EDD5A5B3545}"/>
    <dgm:cxn modelId="{431F350F-8396-40C5-84EB-029CECBC823A}" type="presOf" srcId="{7C517A9F-CFC1-4F20-8FA2-FAB9326FE93C}" destId="{537808B1-2192-48FF-AB3B-410EF92BC6CB}" srcOrd="1" destOrd="0" presId="urn:microsoft.com/office/officeart/2005/8/layout/cycle4"/>
    <dgm:cxn modelId="{2C490BAA-F2AC-4832-B569-28F2B248D880}" srcId="{226020DA-F929-4FBF-8E5C-7A76D71B20F3}" destId="{805A1FFD-8B24-4445-AF24-4FE76BEC99F6}" srcOrd="0" destOrd="0" parTransId="{A24C9B88-7A83-4805-872F-30021EC4C6CE}" sibTransId="{2661462C-8E09-4A1B-8816-60B6C4E912D6}"/>
    <dgm:cxn modelId="{3EBCD3DD-4EFE-4D05-8EE8-041048C674AA}" type="presOf" srcId="{BA770BF3-DB0A-40E6-A0E1-4664C5A1C105}" destId="{4D750703-8188-4B68-AC91-9D0D9D0B5FEB}" srcOrd="1" destOrd="1" presId="urn:microsoft.com/office/officeart/2005/8/layout/cycle4"/>
    <dgm:cxn modelId="{C28F3B59-1885-4B2D-A639-D948C6163234}" srcId="{4E75C936-ABA6-4325-8D3C-5069CCECCD5F}" destId="{7C517A9F-CFC1-4F20-8FA2-FAB9326FE93C}" srcOrd="0" destOrd="0" parTransId="{9A641287-47C4-40BD-9DF1-E12A998EF909}" sibTransId="{972726C8-0873-4949-9A8F-153AA016D3AB}"/>
    <dgm:cxn modelId="{B5733554-DA2D-43EE-9392-7E953B9CF447}" srcId="{EBE103C9-EF8B-4BE1-9D6E-94ADB1E2B89E}" destId="{4E75C936-ABA6-4325-8D3C-5069CCECCD5F}" srcOrd="0" destOrd="0" parTransId="{1A1740DA-EFCC-4E33-AC26-21DA6BC9FCC5}" sibTransId="{0C14BF85-BE3E-463C-A785-286962A90EEB}"/>
    <dgm:cxn modelId="{1C7F7311-D477-4097-A84B-B7363E5548E5}" srcId="{A951B7E4-659D-478F-A003-1C3011EEF87A}" destId="{269D769C-CBB1-4C88-9FAB-EC77920597F2}" srcOrd="0" destOrd="0" parTransId="{FE21A059-E6D2-4F8B-A886-7949E1C2D4B3}" sibTransId="{2221A441-DAB0-4294-8DB4-01F246D7E4A4}"/>
    <dgm:cxn modelId="{F87C43DC-A735-453F-B3AA-D263756B8514}" srcId="{EBE103C9-EF8B-4BE1-9D6E-94ADB1E2B89E}" destId="{9A04D5C7-C14B-4CF1-958D-4EC7B38D08D0}" srcOrd="1" destOrd="0" parTransId="{F9C1B800-27C9-4D1A-B6F6-01C802CC893E}" sibTransId="{4B7A6FD6-2382-4A02-A3FE-E929DBA0F9EF}"/>
    <dgm:cxn modelId="{88E29F6E-CA05-4968-8592-322B0D07916C}" type="presOf" srcId="{BA770BF3-DB0A-40E6-A0E1-4664C5A1C105}" destId="{526B01D6-A8D2-41EF-9BBA-34D89E2B5E32}" srcOrd="0" destOrd="1" presId="urn:microsoft.com/office/officeart/2005/8/layout/cycle4"/>
    <dgm:cxn modelId="{A901982E-52C4-4C9F-9625-40D3D1AC1B0D}" type="presParOf" srcId="{9130CD36-AE74-4EB5-88A0-06BB1ABD3466}" destId="{F7142908-1A78-46EC-9EBB-4D552C8A90F4}" srcOrd="0" destOrd="0" presId="urn:microsoft.com/office/officeart/2005/8/layout/cycle4"/>
    <dgm:cxn modelId="{5194B234-90F1-4853-9156-78E5520B7EF5}" type="presParOf" srcId="{F7142908-1A78-46EC-9EBB-4D552C8A90F4}" destId="{5406E97F-8344-4BE1-8BE9-0A5469EA1893}" srcOrd="0" destOrd="0" presId="urn:microsoft.com/office/officeart/2005/8/layout/cycle4"/>
    <dgm:cxn modelId="{3002B8D7-3E2A-4A39-AFD8-296BDDE12576}" type="presParOf" srcId="{5406E97F-8344-4BE1-8BE9-0A5469EA1893}" destId="{6098ABAA-B467-4F90-8611-606AB5B2DDB3}" srcOrd="0" destOrd="0" presId="urn:microsoft.com/office/officeart/2005/8/layout/cycle4"/>
    <dgm:cxn modelId="{316A6725-6AB6-46FF-9EFB-E30B49FF7AC9}" type="presParOf" srcId="{5406E97F-8344-4BE1-8BE9-0A5469EA1893}" destId="{537808B1-2192-48FF-AB3B-410EF92BC6CB}" srcOrd="1" destOrd="0" presId="urn:microsoft.com/office/officeart/2005/8/layout/cycle4"/>
    <dgm:cxn modelId="{AEA073DD-BCE1-4280-B9A7-299E8E5745EF}" type="presParOf" srcId="{F7142908-1A78-46EC-9EBB-4D552C8A90F4}" destId="{511D947C-FA0B-4EE0-AB9F-DF4F3F37FE1F}" srcOrd="1" destOrd="0" presId="urn:microsoft.com/office/officeart/2005/8/layout/cycle4"/>
    <dgm:cxn modelId="{9CC7F7E6-D235-4D78-B558-AF0458BAE991}" type="presParOf" srcId="{511D947C-FA0B-4EE0-AB9F-DF4F3F37FE1F}" destId="{A3E0598C-F85F-4C5C-AC49-791DAF526BF1}" srcOrd="0" destOrd="0" presId="urn:microsoft.com/office/officeart/2005/8/layout/cycle4"/>
    <dgm:cxn modelId="{8997A99B-7FF0-43C7-87FC-3E574D831F5B}" type="presParOf" srcId="{511D947C-FA0B-4EE0-AB9F-DF4F3F37FE1F}" destId="{4FCB137E-FA4D-4099-BD6E-C037A1C90273}" srcOrd="1" destOrd="0" presId="urn:microsoft.com/office/officeart/2005/8/layout/cycle4"/>
    <dgm:cxn modelId="{3F87F4FE-C1AF-4A5F-A6CF-948835850467}" type="presParOf" srcId="{F7142908-1A78-46EC-9EBB-4D552C8A90F4}" destId="{B93F243A-3A6E-4DD7-831D-AC661CF0D0F6}" srcOrd="2" destOrd="0" presId="urn:microsoft.com/office/officeart/2005/8/layout/cycle4"/>
    <dgm:cxn modelId="{4523D1FA-BFBD-40A2-9FD9-5E696C6541B1}" type="presParOf" srcId="{B93F243A-3A6E-4DD7-831D-AC661CF0D0F6}" destId="{526B01D6-A8D2-41EF-9BBA-34D89E2B5E32}" srcOrd="0" destOrd="0" presId="urn:microsoft.com/office/officeart/2005/8/layout/cycle4"/>
    <dgm:cxn modelId="{6040F7D1-051A-4412-8854-EC5B73BEF709}" type="presParOf" srcId="{B93F243A-3A6E-4DD7-831D-AC661CF0D0F6}" destId="{4D750703-8188-4B68-AC91-9D0D9D0B5FEB}" srcOrd="1" destOrd="0" presId="urn:microsoft.com/office/officeart/2005/8/layout/cycle4"/>
    <dgm:cxn modelId="{9D1C31A8-3DF9-47B0-9D99-EECE25996D54}" type="presParOf" srcId="{F7142908-1A78-46EC-9EBB-4D552C8A90F4}" destId="{AB9DAE6F-F575-45C6-802C-EF6D43420C49}" srcOrd="3" destOrd="0" presId="urn:microsoft.com/office/officeart/2005/8/layout/cycle4"/>
    <dgm:cxn modelId="{647C78A2-B69C-49A7-94F2-1A6247354755}" type="presParOf" srcId="{AB9DAE6F-F575-45C6-802C-EF6D43420C49}" destId="{8E54DEE7-8E74-4C17-8E18-2790387028EF}" srcOrd="0" destOrd="0" presId="urn:microsoft.com/office/officeart/2005/8/layout/cycle4"/>
    <dgm:cxn modelId="{6F0DE6D4-4E91-4E6C-A1C3-005FEF9FAFCB}" type="presParOf" srcId="{AB9DAE6F-F575-45C6-802C-EF6D43420C49}" destId="{8AA762D1-C5A6-46A7-A1E6-3CA08585572F}" srcOrd="1" destOrd="0" presId="urn:microsoft.com/office/officeart/2005/8/layout/cycle4"/>
    <dgm:cxn modelId="{9A398421-2A16-4E94-BDBB-5F8075D5DC9D}" type="presParOf" srcId="{F7142908-1A78-46EC-9EBB-4D552C8A90F4}" destId="{0423B11D-9089-44F2-A6D3-16893463B8E4}" srcOrd="4" destOrd="0" presId="urn:microsoft.com/office/officeart/2005/8/layout/cycle4"/>
    <dgm:cxn modelId="{67CDDA21-8F51-4350-B529-EDE2588D248B}" type="presParOf" srcId="{9130CD36-AE74-4EB5-88A0-06BB1ABD3466}" destId="{E39ED408-8D1F-4C42-9D0C-77A8D5A05B58}" srcOrd="1" destOrd="0" presId="urn:microsoft.com/office/officeart/2005/8/layout/cycle4"/>
    <dgm:cxn modelId="{616CDC15-5B41-4527-A23F-E61D980B5752}" type="presParOf" srcId="{E39ED408-8D1F-4C42-9D0C-77A8D5A05B58}" destId="{D9DEFE93-B681-4F47-B79E-1E5335D34CA2}" srcOrd="0" destOrd="0" presId="urn:microsoft.com/office/officeart/2005/8/layout/cycle4"/>
    <dgm:cxn modelId="{3821B7F7-B475-4CF4-89C9-3B4CDD945B97}" type="presParOf" srcId="{E39ED408-8D1F-4C42-9D0C-77A8D5A05B58}" destId="{4C702A1C-B6D5-4DA2-AFEE-6CA9FB9671A6}" srcOrd="1" destOrd="0" presId="urn:microsoft.com/office/officeart/2005/8/layout/cycle4"/>
    <dgm:cxn modelId="{0F270589-FCE9-43DD-95A1-258EA7FA14E5}" type="presParOf" srcId="{E39ED408-8D1F-4C42-9D0C-77A8D5A05B58}" destId="{B7AEAAB5-87BD-4FE9-A26C-2FA9229C7AF0}" srcOrd="2" destOrd="0" presId="urn:microsoft.com/office/officeart/2005/8/layout/cycle4"/>
    <dgm:cxn modelId="{59CD60A7-0500-4115-AD84-2F4CF3118325}" type="presParOf" srcId="{E39ED408-8D1F-4C42-9D0C-77A8D5A05B58}" destId="{87BC77A8-5864-498F-B2EB-DA8B3808907A}" srcOrd="3" destOrd="0" presId="urn:microsoft.com/office/officeart/2005/8/layout/cycle4"/>
    <dgm:cxn modelId="{965B3CCC-F824-4AAE-88B6-89D803BDFD3B}" type="presParOf" srcId="{E39ED408-8D1F-4C42-9D0C-77A8D5A05B58}" destId="{7F70A928-0716-4506-ADFE-73C75BF86376}" srcOrd="4" destOrd="0" presId="urn:microsoft.com/office/officeart/2005/8/layout/cycle4"/>
    <dgm:cxn modelId="{93044818-738B-4B30-BCF3-EC7415751A7B}" type="presParOf" srcId="{9130CD36-AE74-4EB5-88A0-06BB1ABD3466}" destId="{5386281B-B6BD-4B4A-8F58-8E7386BE30D0}" srcOrd="2" destOrd="0" presId="urn:microsoft.com/office/officeart/2005/8/layout/cycle4"/>
    <dgm:cxn modelId="{47A0E8D1-C754-4309-A977-EA3EF5AB212B}" type="presParOf" srcId="{9130CD36-AE74-4EB5-88A0-06BB1ABD3466}" destId="{690B93D4-4C8A-4E27-8723-AE651F0484C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F52ED-CB98-40F1-A383-F4B4712BBE68}">
      <dsp:nvSpPr>
        <dsp:cNvPr id="0" name=""/>
        <dsp:cNvSpPr/>
      </dsp:nvSpPr>
      <dsp:spPr>
        <a:xfrm>
          <a:off x="1828863" y="342925"/>
          <a:ext cx="4777680" cy="4777680"/>
        </a:xfrm>
        <a:prstGeom prst="blockArc">
          <a:avLst>
            <a:gd name="adj1" fmla="val 10308977"/>
            <a:gd name="adj2" fmla="val 18170923"/>
            <a:gd name="adj3" fmla="val 464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5A8DA-07BD-4425-9813-6BA27057D109}">
      <dsp:nvSpPr>
        <dsp:cNvPr id="0" name=""/>
        <dsp:cNvSpPr/>
      </dsp:nvSpPr>
      <dsp:spPr>
        <a:xfrm>
          <a:off x="1813808" y="1098927"/>
          <a:ext cx="4777680" cy="4777680"/>
        </a:xfrm>
        <a:prstGeom prst="blockArc">
          <a:avLst>
            <a:gd name="adj1" fmla="val 3402609"/>
            <a:gd name="adj2" fmla="val 11427925"/>
            <a:gd name="adj3" fmla="val 4640"/>
          </a:avLst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758A6-3B03-43F6-838D-DE956DEB3418}">
      <dsp:nvSpPr>
        <dsp:cNvPr id="0" name=""/>
        <dsp:cNvSpPr/>
      </dsp:nvSpPr>
      <dsp:spPr>
        <a:xfrm>
          <a:off x="4479719" y="1171632"/>
          <a:ext cx="4777680" cy="4777680"/>
        </a:xfrm>
        <a:prstGeom prst="blockArc">
          <a:avLst>
            <a:gd name="adj1" fmla="val 20903915"/>
            <a:gd name="adj2" fmla="val 7584854"/>
            <a:gd name="adj3" fmla="val 4640"/>
          </a:avLst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1A6BE-2413-405F-9288-E2EC2A41C466}">
      <dsp:nvSpPr>
        <dsp:cNvPr id="0" name=""/>
        <dsp:cNvSpPr/>
      </dsp:nvSpPr>
      <dsp:spPr>
        <a:xfrm>
          <a:off x="4473393" y="265067"/>
          <a:ext cx="4777680" cy="4777680"/>
        </a:xfrm>
        <a:prstGeom prst="blockArc">
          <a:avLst>
            <a:gd name="adj1" fmla="val 14026713"/>
            <a:gd name="adj2" fmla="val 648109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4AC5C-0927-4250-A64B-6EA740C32C49}">
      <dsp:nvSpPr>
        <dsp:cNvPr id="0" name=""/>
        <dsp:cNvSpPr/>
      </dsp:nvSpPr>
      <dsp:spPr>
        <a:xfrm>
          <a:off x="4383683" y="2005147"/>
          <a:ext cx="2199435" cy="21994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Student</a:t>
          </a:r>
          <a:endParaRPr lang="en-US" sz="3800" kern="1200" dirty="0"/>
        </a:p>
      </dsp:txBody>
      <dsp:txXfrm>
        <a:off x="4705783" y="2327247"/>
        <a:ext cx="1555235" cy="1555235"/>
      </dsp:txXfrm>
    </dsp:sp>
    <dsp:sp modelId="{953EA3CC-E3D1-453E-8EB9-BA616E71B764}">
      <dsp:nvSpPr>
        <dsp:cNvPr id="0" name=""/>
        <dsp:cNvSpPr/>
      </dsp:nvSpPr>
      <dsp:spPr>
        <a:xfrm>
          <a:off x="4365109" y="1648"/>
          <a:ext cx="2236583" cy="15396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Advising</a:t>
          </a:r>
          <a:endParaRPr lang="en-US" sz="1600" kern="1200" dirty="0"/>
        </a:p>
      </dsp:txBody>
      <dsp:txXfrm>
        <a:off x="4692649" y="227118"/>
        <a:ext cx="1581503" cy="1088664"/>
      </dsp:txXfrm>
    </dsp:sp>
    <dsp:sp modelId="{EAFD70FF-1551-4F87-878F-1D8B5873EA3E}">
      <dsp:nvSpPr>
        <dsp:cNvPr id="0" name=""/>
        <dsp:cNvSpPr/>
      </dsp:nvSpPr>
      <dsp:spPr>
        <a:xfrm>
          <a:off x="7940125" y="2321416"/>
          <a:ext cx="2428357" cy="1539604"/>
        </a:xfrm>
        <a:prstGeom prst="ellipse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Academic Affairs</a:t>
          </a:r>
          <a:endParaRPr lang="en-US" sz="3200" kern="1200" dirty="0"/>
        </a:p>
      </dsp:txBody>
      <dsp:txXfrm>
        <a:off x="8295750" y="2546886"/>
        <a:ext cx="1717107" cy="1088664"/>
      </dsp:txXfrm>
    </dsp:sp>
    <dsp:sp modelId="{0E273896-D2B6-4BAE-B4B5-BF24FD7916B0}">
      <dsp:nvSpPr>
        <dsp:cNvPr id="0" name=""/>
        <dsp:cNvSpPr/>
      </dsp:nvSpPr>
      <dsp:spPr>
        <a:xfrm>
          <a:off x="4074678" y="4668477"/>
          <a:ext cx="2817445" cy="1539604"/>
        </a:xfrm>
        <a:prstGeom prst="ellipse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Enrollment Services</a:t>
          </a:r>
          <a:endParaRPr lang="en-US" sz="3200" kern="1200" dirty="0"/>
        </a:p>
      </dsp:txBody>
      <dsp:txXfrm>
        <a:off x="4487283" y="4893947"/>
        <a:ext cx="1992235" cy="1088664"/>
      </dsp:txXfrm>
    </dsp:sp>
    <dsp:sp modelId="{A9BD4E03-993C-4C0A-9B12-8210A7C4872C}">
      <dsp:nvSpPr>
        <dsp:cNvPr id="0" name=""/>
        <dsp:cNvSpPr/>
      </dsp:nvSpPr>
      <dsp:spPr>
        <a:xfrm>
          <a:off x="713518" y="2294119"/>
          <a:ext cx="2389066" cy="1539604"/>
        </a:xfrm>
        <a:prstGeom prst="ellipse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On-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boarding</a:t>
          </a:r>
          <a:endParaRPr lang="en-US" sz="2800" kern="1200" dirty="0"/>
        </a:p>
      </dsp:txBody>
      <dsp:txXfrm>
        <a:off x="1063389" y="2519589"/>
        <a:ext cx="1689324" cy="1088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C4A92-02DB-47F6-8EC2-737DE7C32508}">
      <dsp:nvSpPr>
        <dsp:cNvPr id="0" name=""/>
        <dsp:cNvSpPr/>
      </dsp:nvSpPr>
      <dsp:spPr>
        <a:xfrm rot="5400000">
          <a:off x="3133017" y="10754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Increase retention? </a:t>
          </a:r>
          <a:endParaRPr lang="en-US" sz="1700" kern="1200" dirty="0"/>
        </a:p>
      </dsp:txBody>
      <dsp:txXfrm rot="-5400000">
        <a:off x="3463526" y="257224"/>
        <a:ext cx="986789" cy="1134242"/>
      </dsp:txXfrm>
    </dsp:sp>
    <dsp:sp modelId="{FAB75CB4-37D0-4248-9EC7-6516F749BA56}">
      <dsp:nvSpPr>
        <dsp:cNvPr id="0" name=""/>
        <dsp:cNvSpPr/>
      </dsp:nvSpPr>
      <dsp:spPr>
        <a:xfrm>
          <a:off x="4717220" y="330002"/>
          <a:ext cx="1838954" cy="988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Increase graduation rates? </a:t>
          </a:r>
          <a:endParaRPr lang="en-US" sz="1700" kern="1200" dirty="0"/>
        </a:p>
      </dsp:txBody>
      <dsp:txXfrm>
        <a:off x="4717220" y="330002"/>
        <a:ext cx="1838954" cy="988685"/>
      </dsp:txXfrm>
    </dsp:sp>
    <dsp:sp modelId="{D6F86F0A-294E-48BC-93E6-10326A290843}">
      <dsp:nvSpPr>
        <dsp:cNvPr id="0" name=""/>
        <dsp:cNvSpPr/>
      </dsp:nvSpPr>
      <dsp:spPr>
        <a:xfrm rot="5400000">
          <a:off x="1584736" y="10754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# of credits taken each semester?</a:t>
          </a:r>
          <a:endParaRPr lang="en-US" sz="1800" kern="1200" dirty="0"/>
        </a:p>
      </dsp:txBody>
      <dsp:txXfrm rot="-5400000">
        <a:off x="1915245" y="257224"/>
        <a:ext cx="986789" cy="1134242"/>
      </dsp:txXfrm>
    </dsp:sp>
    <dsp:sp modelId="{E33AEC28-48DA-4969-BA1E-E6A5261CB6F9}">
      <dsp:nvSpPr>
        <dsp:cNvPr id="0" name=""/>
        <dsp:cNvSpPr/>
      </dsp:nvSpPr>
      <dsp:spPr>
        <a:xfrm rot="5400000">
          <a:off x="2355910" y="150620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Decrease D/W/Fs? </a:t>
          </a:r>
          <a:endParaRPr lang="en-US" sz="1700" kern="1200" dirty="0"/>
        </a:p>
      </dsp:txBody>
      <dsp:txXfrm rot="-5400000">
        <a:off x="2686419" y="1655884"/>
        <a:ext cx="986789" cy="1134242"/>
      </dsp:txXfrm>
    </dsp:sp>
    <dsp:sp modelId="{0C846E35-0097-4E46-960A-E0DB0292FF04}">
      <dsp:nvSpPr>
        <dsp:cNvPr id="0" name=""/>
        <dsp:cNvSpPr/>
      </dsp:nvSpPr>
      <dsp:spPr>
        <a:xfrm>
          <a:off x="624063" y="1728662"/>
          <a:ext cx="1779633" cy="988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Improve transfer process? </a:t>
          </a:r>
          <a:endParaRPr lang="en-US" sz="1700" kern="1200" dirty="0"/>
        </a:p>
      </dsp:txBody>
      <dsp:txXfrm>
        <a:off x="624063" y="1728662"/>
        <a:ext cx="1779633" cy="988685"/>
      </dsp:txXfrm>
    </dsp:sp>
    <dsp:sp modelId="{06ABDA45-28B9-439A-AF04-33513E334B29}">
      <dsp:nvSpPr>
        <dsp:cNvPr id="0" name=""/>
        <dsp:cNvSpPr/>
      </dsp:nvSpPr>
      <dsp:spPr>
        <a:xfrm rot="5400000">
          <a:off x="3904191" y="150620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FAFSA completion rates?</a:t>
          </a:r>
          <a:endParaRPr lang="en-US" sz="1800" kern="1200" dirty="0"/>
        </a:p>
      </dsp:txBody>
      <dsp:txXfrm rot="-5400000">
        <a:off x="4234700" y="1655884"/>
        <a:ext cx="986789" cy="1134242"/>
      </dsp:txXfrm>
    </dsp:sp>
    <dsp:sp modelId="{6ACE5D92-D0F8-42BE-83D9-2358C2C1D156}">
      <dsp:nvSpPr>
        <dsp:cNvPr id="0" name=""/>
        <dsp:cNvSpPr/>
      </dsp:nvSpPr>
      <dsp:spPr>
        <a:xfrm rot="5400000">
          <a:off x="3133017" y="290486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Decrease changes of major? </a:t>
          </a:r>
          <a:endParaRPr lang="en-US" sz="1700" kern="1200" dirty="0"/>
        </a:p>
      </dsp:txBody>
      <dsp:txXfrm rot="-5400000">
        <a:off x="3463526" y="3054544"/>
        <a:ext cx="986789" cy="1134242"/>
      </dsp:txXfrm>
    </dsp:sp>
    <dsp:sp modelId="{DF151B69-F92F-4339-9194-284FBEA0B25C}">
      <dsp:nvSpPr>
        <dsp:cNvPr id="0" name=""/>
        <dsp:cNvSpPr/>
      </dsp:nvSpPr>
      <dsp:spPr>
        <a:xfrm>
          <a:off x="4717220" y="3127322"/>
          <a:ext cx="1838954" cy="988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Decrease # of credits upon graduation? </a:t>
          </a:r>
          <a:endParaRPr lang="en-US" sz="1700" kern="1200" dirty="0"/>
        </a:p>
      </dsp:txBody>
      <dsp:txXfrm>
        <a:off x="4717220" y="3127322"/>
        <a:ext cx="1838954" cy="988685"/>
      </dsp:txXfrm>
    </dsp:sp>
    <dsp:sp modelId="{3D2C61DC-72A1-43C5-877C-3E616E958E4E}">
      <dsp:nvSpPr>
        <dsp:cNvPr id="0" name=""/>
        <dsp:cNvSpPr/>
      </dsp:nvSpPr>
      <dsp:spPr>
        <a:xfrm rot="5400000">
          <a:off x="1584736" y="2904868"/>
          <a:ext cx="1647808" cy="14335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 to resolve basic needs? </a:t>
          </a:r>
          <a:endParaRPr lang="en-US" sz="2200" kern="1200" dirty="0"/>
        </a:p>
      </dsp:txBody>
      <dsp:txXfrm rot="-5400000">
        <a:off x="1915245" y="3054544"/>
        <a:ext cx="986789" cy="1134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B01D6-A8D2-41EF-9BBA-34D89E2B5E32}">
      <dsp:nvSpPr>
        <dsp:cNvPr id="0" name=""/>
        <dsp:cNvSpPr/>
      </dsp:nvSpPr>
      <dsp:spPr>
        <a:xfrm>
          <a:off x="4980293" y="2017372"/>
          <a:ext cx="4700982" cy="1765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Directors of Enrollment Management, Operations, Testing Center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Financial aid</a:t>
          </a:r>
          <a:endParaRPr lang="en-US" sz="2000" kern="1200" dirty="0"/>
        </a:p>
      </dsp:txBody>
      <dsp:txXfrm>
        <a:off x="6429379" y="2497640"/>
        <a:ext cx="3213105" cy="1246850"/>
      </dsp:txXfrm>
    </dsp:sp>
    <dsp:sp modelId="{8E54DEE7-8E74-4C17-8E18-2790387028EF}">
      <dsp:nvSpPr>
        <dsp:cNvPr id="0" name=""/>
        <dsp:cNvSpPr/>
      </dsp:nvSpPr>
      <dsp:spPr>
        <a:xfrm>
          <a:off x="406958" y="2197495"/>
          <a:ext cx="3291727" cy="1630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Director of Marketing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Digital Marketing Manager</a:t>
          </a:r>
          <a:endParaRPr lang="en-US" sz="2000" kern="1200" dirty="0"/>
        </a:p>
      </dsp:txBody>
      <dsp:txXfrm>
        <a:off x="442779" y="2640992"/>
        <a:ext cx="2232567" cy="1151386"/>
      </dsp:txXfrm>
    </dsp:sp>
    <dsp:sp modelId="{A3E0598C-F85F-4C5C-AC49-791DAF526BF1}">
      <dsp:nvSpPr>
        <dsp:cNvPr id="0" name=""/>
        <dsp:cNvSpPr/>
      </dsp:nvSpPr>
      <dsp:spPr>
        <a:xfrm>
          <a:off x="5751362" y="41454"/>
          <a:ext cx="3580785" cy="1244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Executive Directors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Manager of Digital Usability</a:t>
          </a:r>
          <a:endParaRPr lang="en-US" sz="2000" kern="1200" dirty="0"/>
        </a:p>
      </dsp:txBody>
      <dsp:txXfrm>
        <a:off x="6852946" y="68802"/>
        <a:ext cx="2451854" cy="879035"/>
      </dsp:txXfrm>
    </dsp:sp>
    <dsp:sp modelId="{6098ABAA-B467-4F90-8611-606AB5B2DDB3}">
      <dsp:nvSpPr>
        <dsp:cNvPr id="0" name=""/>
        <dsp:cNvSpPr/>
      </dsp:nvSpPr>
      <dsp:spPr>
        <a:xfrm>
          <a:off x="717119" y="41454"/>
          <a:ext cx="2808900" cy="1244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Dean of Student Affairs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Advising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Student Life</a:t>
          </a:r>
          <a:endParaRPr lang="en-US" sz="2000" kern="1200" dirty="0"/>
        </a:p>
      </dsp:txBody>
      <dsp:txXfrm>
        <a:off x="744467" y="68802"/>
        <a:ext cx="1911534" cy="879035"/>
      </dsp:txXfrm>
    </dsp:sp>
    <dsp:sp modelId="{D9DEFE93-B681-4F47-B79E-1E5335D34CA2}">
      <dsp:nvSpPr>
        <dsp:cNvPr id="0" name=""/>
        <dsp:cNvSpPr/>
      </dsp:nvSpPr>
      <dsp:spPr>
        <a:xfrm>
          <a:off x="3136619" y="287850"/>
          <a:ext cx="1684606" cy="16846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 Affairs</a:t>
          </a:r>
          <a:endParaRPr lang="en-US" sz="1800" kern="1200" dirty="0"/>
        </a:p>
      </dsp:txBody>
      <dsp:txXfrm>
        <a:off x="3630029" y="781260"/>
        <a:ext cx="1191196" cy="1191196"/>
      </dsp:txXfrm>
    </dsp:sp>
    <dsp:sp modelId="{4C702A1C-B6D5-4DA2-AFEE-6CA9FB9671A6}">
      <dsp:nvSpPr>
        <dsp:cNvPr id="0" name=""/>
        <dsp:cNvSpPr/>
      </dsp:nvSpPr>
      <dsp:spPr>
        <a:xfrm rot="5400000">
          <a:off x="4899036" y="287850"/>
          <a:ext cx="1684606" cy="16846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IT</a:t>
          </a:r>
          <a:endParaRPr lang="en-US" sz="1800" kern="1200" dirty="0"/>
        </a:p>
      </dsp:txBody>
      <dsp:txXfrm rot="-5400000">
        <a:off x="4899036" y="781260"/>
        <a:ext cx="1191196" cy="1191196"/>
      </dsp:txXfrm>
    </dsp:sp>
    <dsp:sp modelId="{B7AEAAB5-87BD-4FE9-A26C-2FA9229C7AF0}">
      <dsp:nvSpPr>
        <dsp:cNvPr id="0" name=""/>
        <dsp:cNvSpPr/>
      </dsp:nvSpPr>
      <dsp:spPr>
        <a:xfrm rot="10800000">
          <a:off x="4899036" y="2050267"/>
          <a:ext cx="1684606" cy="16846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Enrollment Services </a:t>
          </a:r>
          <a:endParaRPr lang="en-US" sz="1800" kern="1200" dirty="0"/>
        </a:p>
      </dsp:txBody>
      <dsp:txXfrm rot="10800000">
        <a:off x="4899036" y="2050267"/>
        <a:ext cx="1191196" cy="1191196"/>
      </dsp:txXfrm>
    </dsp:sp>
    <dsp:sp modelId="{87BC77A8-5864-498F-B2EB-DA8B3808907A}">
      <dsp:nvSpPr>
        <dsp:cNvPr id="0" name=""/>
        <dsp:cNvSpPr/>
      </dsp:nvSpPr>
      <dsp:spPr>
        <a:xfrm rot="16200000">
          <a:off x="3136619" y="2050267"/>
          <a:ext cx="1684606" cy="16846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Marketing</a:t>
          </a:r>
          <a:endParaRPr lang="en-US" sz="1800" kern="1200" dirty="0"/>
        </a:p>
      </dsp:txBody>
      <dsp:txXfrm rot="5400000">
        <a:off x="3630029" y="2050267"/>
        <a:ext cx="1191196" cy="1191196"/>
      </dsp:txXfrm>
    </dsp:sp>
    <dsp:sp modelId="{5386281B-B6BD-4B4A-8F58-8E7386BE30D0}">
      <dsp:nvSpPr>
        <dsp:cNvPr id="0" name=""/>
        <dsp:cNvSpPr/>
      </dsp:nvSpPr>
      <dsp:spPr>
        <a:xfrm>
          <a:off x="4569312" y="1661213"/>
          <a:ext cx="581636" cy="50577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B93D4-4C8A-4E27-8723-AE651F0484CF}">
      <dsp:nvSpPr>
        <dsp:cNvPr id="0" name=""/>
        <dsp:cNvSpPr/>
      </dsp:nvSpPr>
      <dsp:spPr>
        <a:xfrm rot="10800000">
          <a:off x="4569312" y="1855740"/>
          <a:ext cx="581636" cy="50577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fastcompany.com/3060197/how-two-industrial-design-titans-are-helping-brands-simplify-tech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newsroom.gehealthcare.com/from-terrifying-to-terrific-creative-journey-of-the-adventure-series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astcompany.com/3068182/how-nike-became-a-fashion-powerhous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Design Thinking for Advising Redesign with the end in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Stefanie Crouse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3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59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Example: Braun/Oral-B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“When </a:t>
            </a:r>
            <a:r>
              <a:rPr lang="en-US" dirty="0"/>
              <a:t>Braun and Oral-B enlisted Colin and Hecht to help them come up with an </a:t>
            </a:r>
            <a:r>
              <a:rPr lang="en-US" dirty="0" err="1"/>
              <a:t>IoT</a:t>
            </a:r>
            <a:r>
              <a:rPr lang="en-US" dirty="0"/>
              <a:t> electric toothbrush, the manufacturers initially wanted to develop a sophisticated data-tracking tool that could sense how well users were brushing each and every tooth, tell them about their gum sensitivity, and play music. </a:t>
            </a:r>
            <a:r>
              <a:rPr lang="en-US" dirty="0">
                <a:solidFill>
                  <a:srgbClr val="FF0000"/>
                </a:solidFill>
              </a:rPr>
              <a:t>The designers convinced them to instead think about how additional technology could solve a couple of really big frustrations with the product</a:t>
            </a:r>
            <a:r>
              <a:rPr lang="en-US" dirty="0" smtClean="0"/>
              <a:t>.”</a:t>
            </a:r>
          </a:p>
          <a:p>
            <a:r>
              <a:rPr lang="en-US" sz="3200" dirty="0">
                <a:hlinkClick r:id="rId2"/>
              </a:rPr>
              <a:t>https://www.fastcompany.com/3060197/how-two-industrial-design-titans-are-helping-brands-simplify-tech</a:t>
            </a:r>
            <a:endParaRPr lang="en-US" dirty="0"/>
          </a:p>
        </p:txBody>
      </p:sp>
      <p:pic>
        <p:nvPicPr>
          <p:cNvPr id="5122" name="Picture 2" descr="Image result for oral b bluetooth tooth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26" y="2442949"/>
            <a:ext cx="2476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50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Define: Identify your problem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83976300"/>
              </p:ext>
            </p:extLst>
          </p:nvPr>
        </p:nvGraphicFramePr>
        <p:xfrm>
          <a:off x="2032000" y="1692322"/>
          <a:ext cx="7180239" cy="44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09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time #2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442949" y="2084832"/>
            <a:ext cx="7997588" cy="33606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‘If _______ could change at my school, I know my students could be more successful.”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9476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74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Example: 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“Sometimes when you innovate, you make mistakes. It is best to admit them quickly, and get on with improving your other innovations</a:t>
            </a:r>
            <a:r>
              <a:rPr lang="en-US" sz="4000" b="1" i="1" dirty="0" smtClean="0"/>
              <a:t>.” – Steve Jobs</a:t>
            </a:r>
            <a:endParaRPr lang="en-US" sz="4000" b="1" i="1" dirty="0"/>
          </a:p>
        </p:txBody>
      </p:sp>
      <p:pic>
        <p:nvPicPr>
          <p:cNvPr id="6146" name="Picture 2" descr="Image result for ip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959495"/>
            <a:ext cx="4015544" cy="267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919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Ideate: More is better! 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873457" y="2183642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advising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2963839" y="3168555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 alerts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5338550" y="1862419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Enrollment coaches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7592705" y="3362035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Educational planning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727880" y="4890584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5070142" y="4697104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Financial planning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9214514" y="4890583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of study advising</a:t>
            </a:r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>
            <a:off x="9378287" y="1640006"/>
            <a:ext cx="2251880" cy="15285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Predictive analytics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23635" y="3321091"/>
            <a:ext cx="651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ingdings" panose="05000000000000000000" pitchFamily="2" charset="2"/>
              </a:rPr>
              <a:t>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8393" y="4999713"/>
            <a:ext cx="651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ingdings" panose="05000000000000000000" pitchFamily="2" charset="2"/>
              </a:rPr>
              <a:t>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93446" y="3513414"/>
            <a:ext cx="651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ingdings" panose="05000000000000000000" pitchFamily="2" charset="2"/>
              </a:rPr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744200" y="5066067"/>
            <a:ext cx="651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ingdings" panose="05000000000000000000" pitchFamily="2" charset="2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3121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time #3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442949" y="2084832"/>
            <a:ext cx="7997588" cy="33606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Take 10 minutes and come up with as many possible solutions – both big and small – that would change your students’ experience.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7547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and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4 and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5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Example: GE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“Children </a:t>
            </a:r>
            <a:r>
              <a:rPr lang="en-US" dirty="0"/>
              <a:t>pick up on their parent’s reactions when they enter the room, and the setting makes them all feel at ease. </a:t>
            </a:r>
            <a:r>
              <a:rPr lang="en-US" dirty="0" smtClean="0"/>
              <a:t>‘I </a:t>
            </a:r>
            <a:r>
              <a:rPr lang="en-US" dirty="0"/>
              <a:t>know for sure, if you’ve got the child, you’ve got the parent. If you’ve got the parent, you can get the child, because they are always looking for that reaction</a:t>
            </a:r>
            <a:r>
              <a:rPr lang="en-US" dirty="0" smtClean="0"/>
              <a:t>.’”</a:t>
            </a:r>
          </a:p>
          <a:p>
            <a:endParaRPr lang="en-US" sz="4000" b="1" i="1" dirty="0"/>
          </a:p>
          <a:p>
            <a:endParaRPr lang="en-US" sz="4000" b="1" i="1" dirty="0" smtClean="0"/>
          </a:p>
          <a:p>
            <a:r>
              <a:rPr lang="en-US" sz="4000" dirty="0">
                <a:hlinkClick r:id="rId2"/>
              </a:rPr>
              <a:t>http://newsroom.gehealthcare.com/from-terrifying-to-terrific-creative-journey-of-the-adventure-series/</a:t>
            </a:r>
            <a:endParaRPr lang="en-US" sz="4000" b="1" i="1" dirty="0" smtClean="0"/>
          </a:p>
        </p:txBody>
      </p:sp>
      <p:pic>
        <p:nvPicPr>
          <p:cNvPr id="9218" name="Picture 2" descr="T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9" y="2494507"/>
            <a:ext cx="3737547" cy="25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67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of background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023" y="4555077"/>
            <a:ext cx="2743200" cy="13096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6979" y="1965278"/>
            <a:ext cx="81340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Surburban</a:t>
            </a:r>
            <a:r>
              <a:rPr lang="en-US" dirty="0" smtClean="0"/>
              <a:t> campus located 20 miles northwest from Philadelphia, 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&gt;10,000 registered for the fall semester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8% at our Virtual Campus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16% at our West Campus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75% at our Central 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23 academic advisors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Professional advisors, but non-teaching faculty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8 advisors at the College for 15+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</a:t>
            </a:r>
            <a:r>
              <a:rPr lang="en-US" dirty="0" smtClean="0"/>
              <a:t> advisors at the College for 9 -15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9 advisors at the College for 1-8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Declining student population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Shift to part-time population (70%)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and Testing: </a:t>
            </a:r>
            <a:br>
              <a:rPr lang="en-US" dirty="0" smtClean="0"/>
            </a:br>
            <a:r>
              <a:rPr lang="en-US" dirty="0" smtClean="0"/>
              <a:t>Out of your head. Fail fast. </a:t>
            </a:r>
            <a:endParaRPr lang="en-US" dirty="0"/>
          </a:p>
        </p:txBody>
      </p:sp>
      <p:pic>
        <p:nvPicPr>
          <p:cNvPr id="10242" name="Picture 2" descr="Image result for clip art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91" y="2207662"/>
            <a:ext cx="4989631" cy="411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486037">
            <a:off x="2333767" y="3138985"/>
            <a:ext cx="129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orientation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280320">
            <a:off x="4172639" y="3020619"/>
            <a:ext cx="1228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orientation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44977">
            <a:off x="2006220" y="4638630"/>
            <a:ext cx="1269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advising </a:t>
            </a:r>
            <a:r>
              <a:rPr lang="en-US" dirty="0" err="1" smtClean="0"/>
              <a:t>appts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348616">
            <a:off x="3554286" y="4775865"/>
            <a:ext cx="1202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orientation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220820">
            <a:off x="5122572" y="4133163"/>
            <a:ext cx="1132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Student Days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782937" y="3384644"/>
            <a:ext cx="1196509" cy="955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975" y="3523156"/>
            <a:ext cx="3871349" cy="74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21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around your table?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3382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02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time #4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442949" y="2084832"/>
            <a:ext cx="7997588" cy="33606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Most importantly, who will be around your table through this process?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3256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Humble Brag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67092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90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Experience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Walk in culture</a:t>
            </a:r>
          </a:p>
          <a:p>
            <a:pPr lvl="1"/>
            <a:r>
              <a:rPr lang="en-US" sz="2400" dirty="0"/>
              <a:t>First come first service</a:t>
            </a:r>
          </a:p>
          <a:p>
            <a:pPr lvl="1"/>
            <a:r>
              <a:rPr lang="en-US" sz="2400" dirty="0"/>
              <a:t>Transactional not relational</a:t>
            </a:r>
          </a:p>
          <a:p>
            <a:pPr lvl="2"/>
            <a:r>
              <a:rPr lang="en-US" sz="1800" dirty="0"/>
              <a:t>Once and done</a:t>
            </a:r>
          </a:p>
          <a:p>
            <a:r>
              <a:rPr lang="en-US" sz="2800" dirty="0"/>
              <a:t>Chasm between student affairs and academic affairs</a:t>
            </a:r>
          </a:p>
          <a:p>
            <a:r>
              <a:rPr lang="en-US" sz="2800" dirty="0"/>
              <a:t>Some version of career exploration tool</a:t>
            </a:r>
          </a:p>
          <a:p>
            <a:r>
              <a:rPr lang="en-US" sz="2800" dirty="0"/>
              <a:t>“Seeds” of current evolution</a:t>
            </a:r>
          </a:p>
          <a:p>
            <a:pPr lvl="1"/>
            <a:r>
              <a:rPr lang="en-US" sz="2400" dirty="0"/>
              <a:t>Some “experts” in certain areas</a:t>
            </a:r>
          </a:p>
          <a:p>
            <a:pPr lvl="1"/>
            <a:r>
              <a:rPr lang="en-US" sz="2400" dirty="0"/>
              <a:t>Very basic note taking system</a:t>
            </a:r>
          </a:p>
          <a:p>
            <a:endParaRPr lang="en-US" dirty="0"/>
          </a:p>
        </p:txBody>
      </p:sp>
      <p:pic>
        <p:nvPicPr>
          <p:cNvPr id="2050" name="Picture 2" descr="Image result for dmv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72" y="4440095"/>
            <a:ext cx="3970693" cy="207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05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design thin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91" y="806900"/>
            <a:ext cx="9575278" cy="542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8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1055911"/>
              </p:ext>
            </p:extLst>
          </p:nvPr>
        </p:nvGraphicFramePr>
        <p:xfrm>
          <a:off x="573206" y="354842"/>
          <a:ext cx="10986448" cy="6209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39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4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Example: 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/>
              <a:t>“We’re </a:t>
            </a:r>
            <a:r>
              <a:rPr lang="en-US" sz="3200" i="1" dirty="0">
                <a:solidFill>
                  <a:srgbClr val="FF0000"/>
                </a:solidFill>
              </a:rPr>
              <a:t>listening</a:t>
            </a:r>
            <a:r>
              <a:rPr lang="en-US" sz="3200" i="1" dirty="0"/>
              <a:t> to athletes about ways that shoes impact performance, but also hearing about their passion for luxury materials,” says </a:t>
            </a:r>
            <a:r>
              <a:rPr lang="en-US" sz="3200" i="1" dirty="0" err="1"/>
              <a:t>Fenech</a:t>
            </a:r>
            <a:r>
              <a:rPr lang="en-US" sz="3200" i="1" dirty="0"/>
              <a:t>, Nike’s senior brand director for North America. “We’ve merged the two, responding to their day-to-day needs, as well as their style inspiration</a:t>
            </a:r>
            <a:r>
              <a:rPr lang="en-US" sz="3200" i="1" dirty="0" smtClean="0"/>
              <a:t>.”</a:t>
            </a:r>
          </a:p>
          <a:p>
            <a:r>
              <a:rPr lang="en-US" sz="3200" dirty="0">
                <a:hlinkClick r:id="rId2"/>
              </a:rPr>
              <a:t>https://www.fastcompany.com/3068182/how-nike-became-a-fashion-powerhouse</a:t>
            </a:r>
            <a:endParaRPr lang="en-US" sz="3200" i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199" y="3415284"/>
            <a:ext cx="28384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8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Empathize: Seek to understand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665258"/>
              </p:ext>
            </p:extLst>
          </p:nvPr>
        </p:nvGraphicFramePr>
        <p:xfrm>
          <a:off x="1103312" y="1596788"/>
          <a:ext cx="10510933" cy="4612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70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time #1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442949" y="2084832"/>
            <a:ext cx="7997588" cy="33606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specific ways could you gather information about your student experience?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would you want your child’s advising experience to be like – or your mom’s?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697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1074</TotalTime>
  <Words>673</Words>
  <Application>Microsoft Office PowerPoint</Application>
  <PresentationFormat>Widescreen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Tw Cen MT</vt:lpstr>
      <vt:lpstr>Tw Cen MT Condensed</vt:lpstr>
      <vt:lpstr>Wingdings</vt:lpstr>
      <vt:lpstr>Wingdings 3</vt:lpstr>
      <vt:lpstr>Integral</vt:lpstr>
      <vt:lpstr>Using Design Thinking for Advising Redesign with the end in mind</vt:lpstr>
      <vt:lpstr>A little bit of background</vt:lpstr>
      <vt:lpstr>Student Experience in the past</vt:lpstr>
      <vt:lpstr>PowerPoint Presentation</vt:lpstr>
      <vt:lpstr>PowerPoint Presentation</vt:lpstr>
      <vt:lpstr>Empathize</vt:lpstr>
      <vt:lpstr>Design Thinking Example: Nike</vt:lpstr>
      <vt:lpstr>Empathize: Seek to understand</vt:lpstr>
      <vt:lpstr>Team time #1</vt:lpstr>
      <vt:lpstr>Define</vt:lpstr>
      <vt:lpstr>Design Thinking Example: Braun/Oral-B</vt:lpstr>
      <vt:lpstr>Define: Identify your problem</vt:lpstr>
      <vt:lpstr>Team time #2</vt:lpstr>
      <vt:lpstr>IDeate</vt:lpstr>
      <vt:lpstr>Design Thinking Example: Apple</vt:lpstr>
      <vt:lpstr>Ideate: More is better! </vt:lpstr>
      <vt:lpstr>Team time #3</vt:lpstr>
      <vt:lpstr>Prototype and test</vt:lpstr>
      <vt:lpstr>Design Thinking Example: GE Healthcare</vt:lpstr>
      <vt:lpstr>Prototype and Testing:  Out of your head. Fail fast. </vt:lpstr>
      <vt:lpstr>Who is around your table? </vt:lpstr>
      <vt:lpstr>Team time #4</vt:lpstr>
      <vt:lpstr>Humble Brag</vt:lpstr>
    </vt:vector>
  </TitlesOfParts>
  <Company>Montgomery County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Design Thinking for Advising Redesign with the end in mind</dc:title>
  <dc:creator>Stefanie Crouse</dc:creator>
  <cp:lastModifiedBy>Stefanie Crouse</cp:lastModifiedBy>
  <cp:revision>18</cp:revision>
  <dcterms:created xsi:type="dcterms:W3CDTF">2019-09-13T02:01:22Z</dcterms:created>
  <dcterms:modified xsi:type="dcterms:W3CDTF">2019-09-13T19:56:07Z</dcterms:modified>
</cp:coreProperties>
</file>